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8"/>
  </p:notesMasterIdLst>
  <p:sldIdLst>
    <p:sldId id="256" r:id="rId2"/>
    <p:sldId id="260" r:id="rId3"/>
    <p:sldId id="764" r:id="rId4"/>
    <p:sldId id="261" r:id="rId5"/>
    <p:sldId id="661" r:id="rId6"/>
    <p:sldId id="662" r:id="rId7"/>
    <p:sldId id="663" r:id="rId8"/>
    <p:sldId id="709" r:id="rId9"/>
    <p:sldId id="710" r:id="rId10"/>
    <p:sldId id="711" r:id="rId11"/>
    <p:sldId id="712" r:id="rId12"/>
    <p:sldId id="713" r:id="rId13"/>
    <p:sldId id="720" r:id="rId14"/>
    <p:sldId id="721" r:id="rId15"/>
    <p:sldId id="722" r:id="rId16"/>
    <p:sldId id="723" r:id="rId17"/>
    <p:sldId id="724" r:id="rId18"/>
    <p:sldId id="725" r:id="rId19"/>
    <p:sldId id="726" r:id="rId20"/>
    <p:sldId id="727" r:id="rId21"/>
    <p:sldId id="728" r:id="rId22"/>
    <p:sldId id="729" r:id="rId23"/>
    <p:sldId id="730" r:id="rId24"/>
    <p:sldId id="731" r:id="rId25"/>
    <p:sldId id="732" r:id="rId26"/>
    <p:sldId id="285" r:id="rId27"/>
    <p:sldId id="407" r:id="rId28"/>
    <p:sldId id="733" r:id="rId29"/>
    <p:sldId id="734" r:id="rId30"/>
    <p:sldId id="291" r:id="rId31"/>
    <p:sldId id="763" r:id="rId32"/>
    <p:sldId id="312" r:id="rId33"/>
    <p:sldId id="741" r:id="rId34"/>
    <p:sldId id="742" r:id="rId35"/>
    <p:sldId id="743" r:id="rId36"/>
    <p:sldId id="744" r:id="rId37"/>
    <p:sldId id="745" r:id="rId38"/>
    <p:sldId id="746" r:id="rId39"/>
    <p:sldId id="747" r:id="rId40"/>
    <p:sldId id="327" r:id="rId41"/>
    <p:sldId id="737" r:id="rId42"/>
    <p:sldId id="315" r:id="rId43"/>
    <p:sldId id="739" r:id="rId44"/>
    <p:sldId id="740" r:id="rId45"/>
    <p:sldId id="714" r:id="rId46"/>
    <p:sldId id="715" r:id="rId47"/>
    <p:sldId id="293" r:id="rId48"/>
    <p:sldId id="372" r:id="rId49"/>
    <p:sldId id="295" r:id="rId50"/>
    <p:sldId id="748" r:id="rId51"/>
    <p:sldId id="760" r:id="rId52"/>
    <p:sldId id="296" r:id="rId53"/>
    <p:sldId id="366" r:id="rId54"/>
    <p:sldId id="298" r:id="rId55"/>
    <p:sldId id="749" r:id="rId56"/>
    <p:sldId id="750" r:id="rId57"/>
    <p:sldId id="751" r:id="rId58"/>
    <p:sldId id="761" r:id="rId59"/>
    <p:sldId id="279" r:id="rId60"/>
    <p:sldId id="762" r:id="rId61"/>
    <p:sldId id="752" r:id="rId62"/>
    <p:sldId id="753" r:id="rId63"/>
    <p:sldId id="301" r:id="rId64"/>
    <p:sldId id="302" r:id="rId65"/>
    <p:sldId id="755" r:id="rId66"/>
    <p:sldId id="754" r:id="rId67"/>
    <p:sldId id="303" r:id="rId68"/>
    <p:sldId id="756" r:id="rId69"/>
    <p:sldId id="304" r:id="rId70"/>
    <p:sldId id="282" r:id="rId71"/>
    <p:sldId id="305" r:id="rId72"/>
    <p:sldId id="757" r:id="rId73"/>
    <p:sldId id="758" r:id="rId74"/>
    <p:sldId id="759" r:id="rId75"/>
    <p:sldId id="697" r:id="rId76"/>
    <p:sldId id="370" r:id="rId7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D7F"/>
    <a:srgbClr val="163D64"/>
    <a:srgbClr val="C4844C"/>
    <a:srgbClr val="16310D"/>
    <a:srgbClr val="95A371"/>
    <a:srgbClr val="58623F"/>
    <a:srgbClr val="B77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34BB8-B296-4ECA-80E0-6C0BB9E5EAF9}" v="31" dt="2026-05-29T14:55:33.23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0" autoAdjust="0"/>
    <p:restoredTop sz="94660"/>
  </p:normalViewPr>
  <p:slideViewPr>
    <p:cSldViewPr snapToGrid="0">
      <p:cViewPr varScale="1">
        <p:scale>
          <a:sx n="100" d="100"/>
          <a:sy n="100" d="100"/>
        </p:scale>
        <p:origin x="6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Zwahlen" userId="8390920426e98de0" providerId="LiveId" clId="{3C16EBEC-561A-4CE6-9D6B-FAFD73EA786F}"/>
    <pc:docChg chg="undo custSel addSld delSld modSld sldOrd">
      <pc:chgData name="Daniel Zwahlen" userId="8390920426e98de0" providerId="LiveId" clId="{3C16EBEC-561A-4CE6-9D6B-FAFD73EA786F}" dt="2026-05-29T14:55:54.705" v="450" actId="20577"/>
      <pc:docMkLst>
        <pc:docMk/>
      </pc:docMkLst>
      <pc:sldChg chg="addSp delSp modSp add mod modTransition">
        <pc:chgData name="Daniel Zwahlen" userId="8390920426e98de0" providerId="LiveId" clId="{3C16EBEC-561A-4CE6-9D6B-FAFD73EA786F}" dt="2026-05-29T06:04:11.985" v="36" actId="20577"/>
        <pc:sldMkLst>
          <pc:docMk/>
          <pc:sldMk cId="4054404298" sldId="279"/>
        </pc:sldMkLst>
        <pc:spChg chg="mod">
          <ac:chgData name="Daniel Zwahlen" userId="8390920426e98de0" providerId="LiveId" clId="{3C16EBEC-561A-4CE6-9D6B-FAFD73EA786F}" dt="2026-05-29T06:04:11.985" v="36" actId="20577"/>
          <ac:spMkLst>
            <pc:docMk/>
            <pc:sldMk cId="4054404298" sldId="279"/>
            <ac:spMk id="2" creationId="{00000000-0000-0000-0000-000000000000}"/>
          </ac:spMkLst>
        </pc:spChg>
        <pc:spChg chg="add mod">
          <ac:chgData name="Daniel Zwahlen" userId="8390920426e98de0" providerId="LiveId" clId="{3C16EBEC-561A-4CE6-9D6B-FAFD73EA786F}" dt="2026-05-29T06:03:38.903" v="30" actId="20577"/>
          <ac:spMkLst>
            <pc:docMk/>
            <pc:sldMk cId="4054404298" sldId="279"/>
            <ac:spMk id="4" creationId="{90D7115E-A00B-50E9-A7F8-295ABBB7A649}"/>
          </ac:spMkLst>
        </pc:spChg>
        <pc:spChg chg="del">
          <ac:chgData name="Daniel Zwahlen" userId="8390920426e98de0" providerId="LiveId" clId="{3C16EBEC-561A-4CE6-9D6B-FAFD73EA786F}" dt="2026-05-29T05:59:14.799" v="8" actId="478"/>
          <ac:spMkLst>
            <pc:docMk/>
            <pc:sldMk cId="4054404298" sldId="279"/>
            <ac:spMk id="6" creationId="{27AFD883-9A4D-4592-A7CA-1A3F31201C56}"/>
          </ac:spMkLst>
        </pc:spChg>
      </pc:sldChg>
      <pc:sldChg chg="addSp delSp modSp add mod">
        <pc:chgData name="Daniel Zwahlen" userId="8390920426e98de0" providerId="LiveId" clId="{3C16EBEC-561A-4CE6-9D6B-FAFD73EA786F}" dt="2026-05-29T06:18:02.303" v="241" actId="27636"/>
        <pc:sldMkLst>
          <pc:docMk/>
          <pc:sldMk cId="3146940528" sldId="282"/>
        </pc:sldMkLst>
        <pc:spChg chg="del mod">
          <ac:chgData name="Daniel Zwahlen" userId="8390920426e98de0" providerId="LiveId" clId="{3C16EBEC-561A-4CE6-9D6B-FAFD73EA786F}" dt="2026-05-29T06:17:37.151" v="238" actId="478"/>
          <ac:spMkLst>
            <pc:docMk/>
            <pc:sldMk cId="3146940528" sldId="282"/>
            <ac:spMk id="2" creationId="{A767182B-E589-079E-E0F7-DEEB34C22A2F}"/>
          </ac:spMkLst>
        </pc:spChg>
        <pc:spChg chg="mod">
          <ac:chgData name="Daniel Zwahlen" userId="8390920426e98de0" providerId="LiveId" clId="{3C16EBEC-561A-4CE6-9D6B-FAFD73EA786F}" dt="2026-05-29T06:18:02.303" v="241" actId="27636"/>
          <ac:spMkLst>
            <pc:docMk/>
            <pc:sldMk cId="3146940528" sldId="282"/>
            <ac:spMk id="3" creationId="{8390B91E-3D7B-6083-9EF5-2A369F1F506E}"/>
          </ac:spMkLst>
        </pc:spChg>
        <pc:spChg chg="add mod">
          <ac:chgData name="Daniel Zwahlen" userId="8390920426e98de0" providerId="LiveId" clId="{3C16EBEC-561A-4CE6-9D6B-FAFD73EA786F}" dt="2026-05-29T06:17:31.914" v="237"/>
          <ac:spMkLst>
            <pc:docMk/>
            <pc:sldMk cId="3146940528" sldId="282"/>
            <ac:spMk id="4" creationId="{EF8199F3-2952-3EB7-13E0-3DA00FD7DF4D}"/>
          </ac:spMkLst>
        </pc:spChg>
        <pc:spChg chg="add mod">
          <ac:chgData name="Daniel Zwahlen" userId="8390920426e98de0" providerId="LiveId" clId="{3C16EBEC-561A-4CE6-9D6B-FAFD73EA786F}" dt="2026-05-29T06:17:31.914" v="237"/>
          <ac:spMkLst>
            <pc:docMk/>
            <pc:sldMk cId="3146940528" sldId="282"/>
            <ac:spMk id="5" creationId="{B5191F0A-5349-FCBE-38DF-0FEC4A6E487E}"/>
          </ac:spMkLst>
        </pc:spChg>
      </pc:sldChg>
      <pc:sldChg chg="add del">
        <pc:chgData name="Daniel Zwahlen" userId="8390920426e98de0" providerId="LiveId" clId="{3C16EBEC-561A-4CE6-9D6B-FAFD73EA786F}" dt="2026-05-29T05:58:42.265" v="2"/>
        <pc:sldMkLst>
          <pc:docMk/>
          <pc:sldMk cId="66764317" sldId="289"/>
        </pc:sldMkLst>
      </pc:sldChg>
      <pc:sldChg chg="add del">
        <pc:chgData name="Daniel Zwahlen" userId="8390920426e98de0" providerId="LiveId" clId="{3C16EBEC-561A-4CE6-9D6B-FAFD73EA786F}" dt="2026-05-29T05:58:42.265" v="2"/>
        <pc:sldMkLst>
          <pc:docMk/>
          <pc:sldMk cId="3630992813" sldId="290"/>
        </pc:sldMkLst>
      </pc:sldChg>
      <pc:sldChg chg="add del">
        <pc:chgData name="Daniel Zwahlen" userId="8390920426e98de0" providerId="LiveId" clId="{3C16EBEC-561A-4CE6-9D6B-FAFD73EA786F}" dt="2026-05-29T05:58:42.265" v="2"/>
        <pc:sldMkLst>
          <pc:docMk/>
          <pc:sldMk cId="2603983351" sldId="292"/>
        </pc:sldMkLst>
      </pc:sldChg>
      <pc:sldChg chg="modSp add mod">
        <pc:chgData name="Daniel Zwahlen" userId="8390920426e98de0" providerId="LiveId" clId="{3C16EBEC-561A-4CE6-9D6B-FAFD73EA786F}" dt="2026-05-29T14:38:39.929" v="353" actId="20577"/>
        <pc:sldMkLst>
          <pc:docMk/>
          <pc:sldMk cId="2810749669" sldId="295"/>
        </pc:sldMkLst>
        <pc:spChg chg="mod">
          <ac:chgData name="Daniel Zwahlen" userId="8390920426e98de0" providerId="LiveId" clId="{3C16EBEC-561A-4CE6-9D6B-FAFD73EA786F}" dt="2026-05-29T14:38:39.929" v="353" actId="20577"/>
          <ac:spMkLst>
            <pc:docMk/>
            <pc:sldMk cId="2810749669" sldId="295"/>
            <ac:spMk id="5" creationId="{DEDCE563-7A3E-1FFF-A5F6-A8FDF24B1AF0}"/>
          </ac:spMkLst>
        </pc:spChg>
      </pc:sldChg>
      <pc:sldChg chg="addSp delSp modSp add mod modTransition">
        <pc:chgData name="Daniel Zwahlen" userId="8390920426e98de0" providerId="LiveId" clId="{3C16EBEC-561A-4CE6-9D6B-FAFD73EA786F}" dt="2026-05-29T06:04:18.841" v="37"/>
        <pc:sldMkLst>
          <pc:docMk/>
          <pc:sldMk cId="1583631483" sldId="301"/>
        </pc:sldMkLst>
        <pc:spChg chg="add mod">
          <ac:chgData name="Daniel Zwahlen" userId="8390920426e98de0" providerId="LiveId" clId="{3C16EBEC-561A-4CE6-9D6B-FAFD73EA786F}" dt="2026-05-29T05:59:48.375" v="11"/>
          <ac:spMkLst>
            <pc:docMk/>
            <pc:sldMk cId="1583631483" sldId="301"/>
            <ac:spMk id="2" creationId="{E8D7A2E4-A8E5-4259-FD49-C08EE2A2BD19}"/>
          </ac:spMkLst>
        </pc:spChg>
        <pc:spChg chg="add del mod">
          <ac:chgData name="Daniel Zwahlen" userId="8390920426e98de0" providerId="LiveId" clId="{3C16EBEC-561A-4CE6-9D6B-FAFD73EA786F}" dt="2026-05-29T06:00:48.072" v="15" actId="478"/>
          <ac:spMkLst>
            <pc:docMk/>
            <pc:sldMk cId="1583631483" sldId="301"/>
            <ac:spMk id="3" creationId="{00000000-0000-0000-0000-000000000000}"/>
          </ac:spMkLst>
        </pc:spChg>
        <pc:spChg chg="add mod">
          <ac:chgData name="Daniel Zwahlen" userId="8390920426e98de0" providerId="LiveId" clId="{3C16EBEC-561A-4CE6-9D6B-FAFD73EA786F}" dt="2026-05-29T06:03:58.689" v="33" actId="20577"/>
          <ac:spMkLst>
            <pc:docMk/>
            <pc:sldMk cId="1583631483" sldId="301"/>
            <ac:spMk id="4" creationId="{1C74EBAE-9DCC-0CCE-5AF2-8F8C916D0935}"/>
          </ac:spMkLst>
        </pc:spChg>
        <pc:spChg chg="del">
          <ac:chgData name="Daniel Zwahlen" userId="8390920426e98de0" providerId="LiveId" clId="{3C16EBEC-561A-4CE6-9D6B-FAFD73EA786F}" dt="2026-05-29T06:00:04.937" v="13" actId="478"/>
          <ac:spMkLst>
            <pc:docMk/>
            <pc:sldMk cId="1583631483" sldId="301"/>
            <ac:spMk id="5" creationId="{C09B9A58-FC02-4205-B6CC-35117E1BC421}"/>
          </ac:spMkLst>
        </pc:spChg>
        <pc:spChg chg="add mod">
          <ac:chgData name="Daniel Zwahlen" userId="8390920426e98de0" providerId="LiveId" clId="{3C16EBEC-561A-4CE6-9D6B-FAFD73EA786F}" dt="2026-05-29T06:04:18.841" v="37"/>
          <ac:spMkLst>
            <pc:docMk/>
            <pc:sldMk cId="1583631483" sldId="301"/>
            <ac:spMk id="6" creationId="{FF1ED16A-52A5-5CB7-1CB0-6E6F93C72F72}"/>
          </ac:spMkLst>
        </pc:spChg>
        <pc:spChg chg="mod">
          <ac:chgData name="Daniel Zwahlen" userId="8390920426e98de0" providerId="LiveId" clId="{3C16EBEC-561A-4CE6-9D6B-FAFD73EA786F}" dt="2026-05-29T06:03:08.374" v="27" actId="14100"/>
          <ac:spMkLst>
            <pc:docMk/>
            <pc:sldMk cId="1583631483" sldId="301"/>
            <ac:spMk id="10" creationId="{7E2E9A5D-651E-443C-BA16-9AFFA2970701}"/>
          </ac:spMkLst>
        </pc:spChg>
        <pc:spChg chg="mod">
          <ac:chgData name="Daniel Zwahlen" userId="8390920426e98de0" providerId="LiveId" clId="{3C16EBEC-561A-4CE6-9D6B-FAFD73EA786F}" dt="2026-05-29T06:02:00.201" v="19" actId="14100"/>
          <ac:spMkLst>
            <pc:docMk/>
            <pc:sldMk cId="1583631483" sldId="301"/>
            <ac:spMk id="12" creationId="{C58F8095-5A0C-4219-881A-15B9A2C708F2}"/>
          </ac:spMkLst>
        </pc:spChg>
        <pc:picChg chg="mod">
          <ac:chgData name="Daniel Zwahlen" userId="8390920426e98de0" providerId="LiveId" clId="{3C16EBEC-561A-4CE6-9D6B-FAFD73EA786F}" dt="2026-05-29T06:02:51.543" v="25" actId="14100"/>
          <ac:picMkLst>
            <pc:docMk/>
            <pc:sldMk cId="1583631483" sldId="301"/>
            <ac:picMk id="8" creationId="{75AE12FD-08AB-447E-810C-7E3D98200CA8}"/>
          </ac:picMkLst>
        </pc:picChg>
        <pc:picChg chg="mod">
          <ac:chgData name="Daniel Zwahlen" userId="8390920426e98de0" providerId="LiveId" clId="{3C16EBEC-561A-4CE6-9D6B-FAFD73EA786F}" dt="2026-05-29T06:02:57.788" v="26" actId="1076"/>
          <ac:picMkLst>
            <pc:docMk/>
            <pc:sldMk cId="1583631483" sldId="301"/>
            <ac:picMk id="9" creationId="{436388B9-7599-4D8B-83B3-151951BBD34D}"/>
          </ac:picMkLst>
        </pc:picChg>
        <pc:picChg chg="mod">
          <ac:chgData name="Daniel Zwahlen" userId="8390920426e98de0" providerId="LiveId" clId="{3C16EBEC-561A-4CE6-9D6B-FAFD73EA786F}" dt="2026-05-29T06:02:08.871" v="20" actId="1076"/>
          <ac:picMkLst>
            <pc:docMk/>
            <pc:sldMk cId="1583631483" sldId="301"/>
            <ac:picMk id="11" creationId="{6A5B9BD3-0D07-4C09-BEBC-7D254C7323BF}"/>
          </ac:picMkLst>
        </pc:picChg>
        <pc:picChg chg="mod">
          <ac:chgData name="Daniel Zwahlen" userId="8390920426e98de0" providerId="LiveId" clId="{3C16EBEC-561A-4CE6-9D6B-FAFD73EA786F}" dt="2026-05-29T06:02:16.364" v="21" actId="1076"/>
          <ac:picMkLst>
            <pc:docMk/>
            <pc:sldMk cId="1583631483" sldId="301"/>
            <ac:picMk id="13" creationId="{6C7EE861-BD62-482B-B7E3-AEB9C1675B65}"/>
          </ac:picMkLst>
        </pc:picChg>
      </pc:sldChg>
      <pc:sldChg chg="addSp delSp modSp add mod modTransition">
        <pc:chgData name="Daniel Zwahlen" userId="8390920426e98de0" providerId="LiveId" clId="{3C16EBEC-561A-4CE6-9D6B-FAFD73EA786F}" dt="2026-05-29T06:08:27.570" v="125" actId="5793"/>
        <pc:sldMkLst>
          <pc:docMk/>
          <pc:sldMk cId="2234291210" sldId="302"/>
        </pc:sldMkLst>
        <pc:spChg chg="add mod">
          <ac:chgData name="Daniel Zwahlen" userId="8390920426e98de0" providerId="LiveId" clId="{3C16EBEC-561A-4CE6-9D6B-FAFD73EA786F}" dt="2026-05-29T06:07:17.247" v="90" actId="20577"/>
          <ac:spMkLst>
            <pc:docMk/>
            <pc:sldMk cId="2234291210" sldId="302"/>
            <ac:spMk id="2" creationId="{6224ECF9-0C11-B191-BA0D-AA347055285A}"/>
          </ac:spMkLst>
        </pc:spChg>
        <pc:spChg chg="del mod">
          <ac:chgData name="Daniel Zwahlen" userId="8390920426e98de0" providerId="LiveId" clId="{3C16EBEC-561A-4CE6-9D6B-FAFD73EA786F}" dt="2026-05-29T06:05:02.918" v="47" actId="478"/>
          <ac:spMkLst>
            <pc:docMk/>
            <pc:sldMk cId="2234291210" sldId="302"/>
            <ac:spMk id="3" creationId="{00000000-0000-0000-0000-000000000000}"/>
          </ac:spMkLst>
        </pc:spChg>
        <pc:spChg chg="mod">
          <ac:chgData name="Daniel Zwahlen" userId="8390920426e98de0" providerId="LiveId" clId="{3C16EBEC-561A-4CE6-9D6B-FAFD73EA786F}" dt="2026-05-29T06:08:27.570" v="125" actId="5793"/>
          <ac:spMkLst>
            <pc:docMk/>
            <pc:sldMk cId="2234291210" sldId="302"/>
            <ac:spMk id="4" creationId="{00000000-0000-0000-0000-000000000000}"/>
          </ac:spMkLst>
        </pc:spChg>
        <pc:spChg chg="del">
          <ac:chgData name="Daniel Zwahlen" userId="8390920426e98de0" providerId="LiveId" clId="{3C16EBEC-561A-4CE6-9D6B-FAFD73EA786F}" dt="2026-05-29T06:05:43.292" v="74" actId="478"/>
          <ac:spMkLst>
            <pc:docMk/>
            <pc:sldMk cId="2234291210" sldId="302"/>
            <ac:spMk id="5" creationId="{E53EDD2D-E81E-4D41-A298-579F6CE42C0B}"/>
          </ac:spMkLst>
        </pc:spChg>
        <pc:spChg chg="add mod">
          <ac:chgData name="Daniel Zwahlen" userId="8390920426e98de0" providerId="LiveId" clId="{3C16EBEC-561A-4CE6-9D6B-FAFD73EA786F}" dt="2026-05-29T06:06:37.256" v="77"/>
          <ac:spMkLst>
            <pc:docMk/>
            <pc:sldMk cId="2234291210" sldId="302"/>
            <ac:spMk id="6" creationId="{D80B1DBE-9C21-3011-5EF9-77217774F4C0}"/>
          </ac:spMkLst>
        </pc:spChg>
      </pc:sldChg>
      <pc:sldChg chg="addSp delSp modSp add mod modTransition">
        <pc:chgData name="Daniel Zwahlen" userId="8390920426e98de0" providerId="LiveId" clId="{3C16EBEC-561A-4CE6-9D6B-FAFD73EA786F}" dt="2026-05-29T06:12:41.791" v="223"/>
        <pc:sldMkLst>
          <pc:docMk/>
          <pc:sldMk cId="4063689518" sldId="303"/>
        </pc:sldMkLst>
        <pc:spChg chg="add mod">
          <ac:chgData name="Daniel Zwahlen" userId="8390920426e98de0" providerId="LiveId" clId="{3C16EBEC-561A-4CE6-9D6B-FAFD73EA786F}" dt="2026-05-29T06:12:18.528" v="221" actId="20577"/>
          <ac:spMkLst>
            <pc:docMk/>
            <pc:sldMk cId="4063689518" sldId="303"/>
            <ac:spMk id="2" creationId="{8E986342-CBBE-F63F-ACFA-E5FB27703F58}"/>
          </ac:spMkLst>
        </pc:spChg>
        <pc:spChg chg="mod">
          <ac:chgData name="Daniel Zwahlen" userId="8390920426e98de0" providerId="LiveId" clId="{3C16EBEC-561A-4CE6-9D6B-FAFD73EA786F}" dt="2026-05-29T06:11:45.952" v="175" actId="14100"/>
          <ac:spMkLst>
            <pc:docMk/>
            <pc:sldMk cId="4063689518" sldId="303"/>
            <ac:spMk id="3" creationId="{00000000-0000-0000-0000-000000000000}"/>
          </ac:spMkLst>
        </pc:spChg>
        <pc:spChg chg="del">
          <ac:chgData name="Daniel Zwahlen" userId="8390920426e98de0" providerId="LiveId" clId="{3C16EBEC-561A-4CE6-9D6B-FAFD73EA786F}" dt="2026-05-29T06:12:41.311" v="222" actId="478"/>
          <ac:spMkLst>
            <pc:docMk/>
            <pc:sldMk cId="4063689518" sldId="303"/>
            <ac:spMk id="5" creationId="{A2AD8A97-B424-402A-955C-3293C94B376E}"/>
          </ac:spMkLst>
        </pc:spChg>
        <pc:spChg chg="add mod">
          <ac:chgData name="Daniel Zwahlen" userId="8390920426e98de0" providerId="LiveId" clId="{3C16EBEC-561A-4CE6-9D6B-FAFD73EA786F}" dt="2026-05-29T06:12:41.791" v="223"/>
          <ac:spMkLst>
            <pc:docMk/>
            <pc:sldMk cId="4063689518" sldId="303"/>
            <ac:spMk id="6" creationId="{3555980F-0FCF-5849-A402-35E4E93F4447}"/>
          </ac:spMkLst>
        </pc:spChg>
      </pc:sldChg>
      <pc:sldChg chg="addSp delSp modSp add mod modTransition">
        <pc:chgData name="Daniel Zwahlen" userId="8390920426e98de0" providerId="LiveId" clId="{3C16EBEC-561A-4CE6-9D6B-FAFD73EA786F}" dt="2026-05-29T06:13:38.520" v="228"/>
        <pc:sldMkLst>
          <pc:docMk/>
          <pc:sldMk cId="1039990031" sldId="304"/>
        </pc:sldMkLst>
        <pc:spChg chg="add mod">
          <ac:chgData name="Daniel Zwahlen" userId="8390920426e98de0" providerId="LiveId" clId="{3C16EBEC-561A-4CE6-9D6B-FAFD73EA786F}" dt="2026-05-29T06:13:38.520" v="228"/>
          <ac:spMkLst>
            <pc:docMk/>
            <pc:sldMk cId="1039990031" sldId="304"/>
            <ac:spMk id="2" creationId="{898EB655-679B-BAFB-B2B1-C5263BB5A6BB}"/>
          </ac:spMkLst>
        </pc:spChg>
        <pc:spChg chg="add mod">
          <ac:chgData name="Daniel Zwahlen" userId="8390920426e98de0" providerId="LiveId" clId="{3C16EBEC-561A-4CE6-9D6B-FAFD73EA786F}" dt="2026-05-29T06:13:38.520" v="228"/>
          <ac:spMkLst>
            <pc:docMk/>
            <pc:sldMk cId="1039990031" sldId="304"/>
            <ac:spMk id="3" creationId="{E213A290-2A4D-81B0-04A0-6A748E2B78DE}"/>
          </ac:spMkLst>
        </pc:spChg>
        <pc:spChg chg="del">
          <ac:chgData name="Daniel Zwahlen" userId="8390920426e98de0" providerId="LiveId" clId="{3C16EBEC-561A-4CE6-9D6B-FAFD73EA786F}" dt="2026-05-29T06:13:37.980" v="227" actId="478"/>
          <ac:spMkLst>
            <pc:docMk/>
            <pc:sldMk cId="1039990031" sldId="304"/>
            <ac:spMk id="6" creationId="{1ACB0D32-1BD4-48F2-9488-D00DAA30F6C9}"/>
          </ac:spMkLst>
        </pc:spChg>
        <pc:spChg chg="mod">
          <ac:chgData name="Daniel Zwahlen" userId="8390920426e98de0" providerId="LiveId" clId="{3C16EBEC-561A-4CE6-9D6B-FAFD73EA786F}" dt="2026-05-29T06:13:24.487" v="226" actId="14100"/>
          <ac:spMkLst>
            <pc:docMk/>
            <pc:sldMk cId="1039990031" sldId="304"/>
            <ac:spMk id="8" creationId="{005AD7B3-72E5-4829-86FC-54B554FC7DCA}"/>
          </ac:spMkLst>
        </pc:spChg>
      </pc:sldChg>
      <pc:sldChg chg="addSp delSp modSp add mod modTransition">
        <pc:chgData name="Daniel Zwahlen" userId="8390920426e98de0" providerId="LiveId" clId="{3C16EBEC-561A-4CE6-9D6B-FAFD73EA786F}" dt="2026-05-29T06:19:56.400" v="275" actId="1076"/>
        <pc:sldMkLst>
          <pc:docMk/>
          <pc:sldMk cId="1771477380" sldId="305"/>
        </pc:sldMkLst>
        <pc:spChg chg="add mod">
          <ac:chgData name="Daniel Zwahlen" userId="8390920426e98de0" providerId="LiveId" clId="{3C16EBEC-561A-4CE6-9D6B-FAFD73EA786F}" dt="2026-05-29T06:18:45.487" v="266" actId="20577"/>
          <ac:spMkLst>
            <pc:docMk/>
            <pc:sldMk cId="1771477380" sldId="305"/>
            <ac:spMk id="2" creationId="{29553FAD-5546-159C-D5EB-1DB9B2A844F2}"/>
          </ac:spMkLst>
        </pc:spChg>
        <pc:spChg chg="add mod">
          <ac:chgData name="Daniel Zwahlen" userId="8390920426e98de0" providerId="LiveId" clId="{3C16EBEC-561A-4CE6-9D6B-FAFD73EA786F}" dt="2026-05-29T06:14:04.967" v="232"/>
          <ac:spMkLst>
            <pc:docMk/>
            <pc:sldMk cId="1771477380" sldId="305"/>
            <ac:spMk id="3" creationId="{C243E62A-F949-6842-1657-03FE98294DBC}"/>
          </ac:spMkLst>
        </pc:spChg>
        <pc:spChg chg="del mod">
          <ac:chgData name="Daniel Zwahlen" userId="8390920426e98de0" providerId="LiveId" clId="{3C16EBEC-561A-4CE6-9D6B-FAFD73EA786F}" dt="2026-05-29T06:18:29.799" v="244" actId="478"/>
          <ac:spMkLst>
            <pc:docMk/>
            <pc:sldMk cId="1771477380" sldId="305"/>
            <ac:spMk id="4" creationId="{00000000-0000-0000-0000-000000000000}"/>
          </ac:spMkLst>
        </pc:spChg>
        <pc:spChg chg="mod">
          <ac:chgData name="Daniel Zwahlen" userId="8390920426e98de0" providerId="LiveId" clId="{3C16EBEC-561A-4CE6-9D6B-FAFD73EA786F}" dt="2026-05-29T06:19:56.400" v="275" actId="1076"/>
          <ac:spMkLst>
            <pc:docMk/>
            <pc:sldMk cId="1771477380" sldId="305"/>
            <ac:spMk id="6" creationId="{00000000-0000-0000-0000-000000000000}"/>
          </ac:spMkLst>
        </pc:spChg>
        <pc:spChg chg="del">
          <ac:chgData name="Daniel Zwahlen" userId="8390920426e98de0" providerId="LiveId" clId="{3C16EBEC-561A-4CE6-9D6B-FAFD73EA786F}" dt="2026-05-29T06:14:04.487" v="231" actId="478"/>
          <ac:spMkLst>
            <pc:docMk/>
            <pc:sldMk cId="1771477380" sldId="305"/>
            <ac:spMk id="7" creationId="{37C9B9DE-E95F-454C-B1E7-BC9EE06B8268}"/>
          </ac:spMkLst>
        </pc:spChg>
        <pc:spChg chg="del mod">
          <ac:chgData name="Daniel Zwahlen" userId="8390920426e98de0" providerId="LiveId" clId="{3C16EBEC-561A-4CE6-9D6B-FAFD73EA786F}" dt="2026-05-29T06:18:22.288" v="242" actId="478"/>
          <ac:spMkLst>
            <pc:docMk/>
            <pc:sldMk cId="1771477380" sldId="305"/>
            <ac:spMk id="8" creationId="{BEE664BA-2CFD-4D03-B509-9DAA06B2776D}"/>
          </ac:spMkLst>
        </pc:spChg>
        <pc:spChg chg="add del mod">
          <ac:chgData name="Daniel Zwahlen" userId="8390920426e98de0" providerId="LiveId" clId="{3C16EBEC-561A-4CE6-9D6B-FAFD73EA786F}" dt="2026-05-29T06:18:25.101" v="243" actId="478"/>
          <ac:spMkLst>
            <pc:docMk/>
            <pc:sldMk cId="1771477380" sldId="305"/>
            <ac:spMk id="9" creationId="{4C01AC52-815F-8B0A-CDFF-6F308943FF5C}"/>
          </ac:spMkLst>
        </pc:spChg>
      </pc:sldChg>
      <pc:sldChg chg="add ord modTransition">
        <pc:chgData name="Daniel Zwahlen" userId="8390920426e98de0" providerId="LiveId" clId="{3C16EBEC-561A-4CE6-9D6B-FAFD73EA786F}" dt="2026-05-29T11:29:58.397" v="325"/>
        <pc:sldMkLst>
          <pc:docMk/>
          <pc:sldMk cId="2181844039" sldId="370"/>
        </pc:sldMkLst>
      </pc:sldChg>
      <pc:sldChg chg="modSp add mod">
        <pc:chgData name="Daniel Zwahlen" userId="8390920426e98de0" providerId="LiveId" clId="{3C16EBEC-561A-4CE6-9D6B-FAFD73EA786F}" dt="2026-05-29T14:38:43.742" v="355" actId="20577"/>
        <pc:sldMkLst>
          <pc:docMk/>
          <pc:sldMk cId="1255249697" sldId="372"/>
        </pc:sldMkLst>
        <pc:spChg chg="mod">
          <ac:chgData name="Daniel Zwahlen" userId="8390920426e98de0" providerId="LiveId" clId="{3C16EBEC-561A-4CE6-9D6B-FAFD73EA786F}" dt="2026-05-29T14:38:43.742" v="355" actId="20577"/>
          <ac:spMkLst>
            <pc:docMk/>
            <pc:sldMk cId="1255249697" sldId="372"/>
            <ac:spMk id="8" creationId="{F184D89A-13E4-A7B6-CC83-88BA01000D47}"/>
          </ac:spMkLst>
        </pc:spChg>
      </pc:sldChg>
      <pc:sldChg chg="delSp mod">
        <pc:chgData name="Daniel Zwahlen" userId="8390920426e98de0" providerId="LiveId" clId="{3C16EBEC-561A-4CE6-9D6B-FAFD73EA786F}" dt="2026-05-29T06:20:21.591" v="276" actId="478"/>
        <pc:sldMkLst>
          <pc:docMk/>
          <pc:sldMk cId="1573558667" sldId="661"/>
        </pc:sldMkLst>
        <pc:spChg chg="del">
          <ac:chgData name="Daniel Zwahlen" userId="8390920426e98de0" providerId="LiveId" clId="{3C16EBEC-561A-4CE6-9D6B-FAFD73EA786F}" dt="2026-05-29T06:20:21.591" v="276" actId="478"/>
          <ac:spMkLst>
            <pc:docMk/>
            <pc:sldMk cId="1573558667" sldId="661"/>
            <ac:spMk id="5" creationId="{74D2206E-8C23-46D8-075E-DE1328DCF180}"/>
          </ac:spMkLst>
        </pc:spChg>
      </pc:sldChg>
      <pc:sldChg chg="delSp mod">
        <pc:chgData name="Daniel Zwahlen" userId="8390920426e98de0" providerId="LiveId" clId="{3C16EBEC-561A-4CE6-9D6B-FAFD73EA786F}" dt="2026-05-29T06:20:25.159" v="277" actId="478"/>
        <pc:sldMkLst>
          <pc:docMk/>
          <pc:sldMk cId="3910272589" sldId="662"/>
        </pc:sldMkLst>
        <pc:spChg chg="del">
          <ac:chgData name="Daniel Zwahlen" userId="8390920426e98de0" providerId="LiveId" clId="{3C16EBEC-561A-4CE6-9D6B-FAFD73EA786F}" dt="2026-05-29T06:20:25.159" v="277" actId="478"/>
          <ac:spMkLst>
            <pc:docMk/>
            <pc:sldMk cId="3910272589" sldId="662"/>
            <ac:spMk id="5" creationId="{18FAE0FB-ECFF-B1F0-975B-1C24E79DB0B6}"/>
          </ac:spMkLst>
        </pc:spChg>
      </pc:sldChg>
      <pc:sldChg chg="delSp mod">
        <pc:chgData name="Daniel Zwahlen" userId="8390920426e98de0" providerId="LiveId" clId="{3C16EBEC-561A-4CE6-9D6B-FAFD73EA786F}" dt="2026-05-29T06:20:32.351" v="278" actId="478"/>
        <pc:sldMkLst>
          <pc:docMk/>
          <pc:sldMk cId="1740192228" sldId="663"/>
        </pc:sldMkLst>
        <pc:spChg chg="del">
          <ac:chgData name="Daniel Zwahlen" userId="8390920426e98de0" providerId="LiveId" clId="{3C16EBEC-561A-4CE6-9D6B-FAFD73EA786F}" dt="2026-05-29T06:20:32.351" v="278" actId="478"/>
          <ac:spMkLst>
            <pc:docMk/>
            <pc:sldMk cId="1740192228" sldId="663"/>
            <ac:spMk id="5" creationId="{7CABEDCC-6051-775C-3104-E5F1015E6CCB}"/>
          </ac:spMkLst>
        </pc:spChg>
      </pc:sldChg>
      <pc:sldChg chg="modSp mod">
        <pc:chgData name="Daniel Zwahlen" userId="8390920426e98de0" providerId="LiveId" clId="{3C16EBEC-561A-4CE6-9D6B-FAFD73EA786F}" dt="2026-05-29T11:26:59.674" v="283" actId="207"/>
        <pc:sldMkLst>
          <pc:docMk/>
          <pc:sldMk cId="1117200728" sldId="697"/>
        </pc:sldMkLst>
        <pc:spChg chg="mod">
          <ac:chgData name="Daniel Zwahlen" userId="8390920426e98de0" providerId="LiveId" clId="{3C16EBEC-561A-4CE6-9D6B-FAFD73EA786F}" dt="2026-05-29T11:26:59.674" v="283" actId="207"/>
          <ac:spMkLst>
            <pc:docMk/>
            <pc:sldMk cId="1117200728" sldId="697"/>
            <ac:spMk id="6" creationId="{9B3FE519-EF1A-F248-044E-08EB1CBD46FB}"/>
          </ac:spMkLst>
        </pc:spChg>
      </pc:sldChg>
      <pc:sldChg chg="delSp mod">
        <pc:chgData name="Daniel Zwahlen" userId="8390920426e98de0" providerId="LiveId" clId="{3C16EBEC-561A-4CE6-9D6B-FAFD73EA786F}" dt="2026-05-29T06:20:37.103" v="279" actId="478"/>
        <pc:sldMkLst>
          <pc:docMk/>
          <pc:sldMk cId="802726560" sldId="709"/>
        </pc:sldMkLst>
        <pc:spChg chg="del">
          <ac:chgData name="Daniel Zwahlen" userId="8390920426e98de0" providerId="LiveId" clId="{3C16EBEC-561A-4CE6-9D6B-FAFD73EA786F}" dt="2026-05-29T06:20:37.103" v="279" actId="478"/>
          <ac:spMkLst>
            <pc:docMk/>
            <pc:sldMk cId="802726560" sldId="709"/>
            <ac:spMk id="5" creationId="{D6F4ED6A-07CF-D8B2-36CB-1706EEC6509B}"/>
          </ac:spMkLst>
        </pc:spChg>
      </pc:sldChg>
      <pc:sldChg chg="delSp mod">
        <pc:chgData name="Daniel Zwahlen" userId="8390920426e98de0" providerId="LiveId" clId="{3C16EBEC-561A-4CE6-9D6B-FAFD73EA786F}" dt="2026-05-29T06:20:41.464" v="280" actId="478"/>
        <pc:sldMkLst>
          <pc:docMk/>
          <pc:sldMk cId="4010025157" sldId="710"/>
        </pc:sldMkLst>
        <pc:spChg chg="del">
          <ac:chgData name="Daniel Zwahlen" userId="8390920426e98de0" providerId="LiveId" clId="{3C16EBEC-561A-4CE6-9D6B-FAFD73EA786F}" dt="2026-05-29T06:20:41.464" v="280" actId="478"/>
          <ac:spMkLst>
            <pc:docMk/>
            <pc:sldMk cId="4010025157" sldId="710"/>
            <ac:spMk id="5" creationId="{59C8C1E3-2F3F-98E0-7042-51D0253A0BA5}"/>
          </ac:spMkLst>
        </pc:spChg>
      </pc:sldChg>
      <pc:sldChg chg="del">
        <pc:chgData name="Daniel Zwahlen" userId="8390920426e98de0" providerId="LiveId" clId="{3C16EBEC-561A-4CE6-9D6B-FAFD73EA786F}" dt="2026-05-29T06:21:00.493" v="281" actId="47"/>
        <pc:sldMkLst>
          <pc:docMk/>
          <pc:sldMk cId="2203412682" sldId="716"/>
        </pc:sldMkLst>
      </pc:sldChg>
      <pc:sldChg chg="del">
        <pc:chgData name="Daniel Zwahlen" userId="8390920426e98de0" providerId="LiveId" clId="{3C16EBEC-561A-4CE6-9D6B-FAFD73EA786F}" dt="2026-05-29T06:21:00.493" v="281" actId="47"/>
        <pc:sldMkLst>
          <pc:docMk/>
          <pc:sldMk cId="4041886862" sldId="717"/>
        </pc:sldMkLst>
      </pc:sldChg>
      <pc:sldChg chg="del">
        <pc:chgData name="Daniel Zwahlen" userId="8390920426e98de0" providerId="LiveId" clId="{3C16EBEC-561A-4CE6-9D6B-FAFD73EA786F}" dt="2026-05-29T06:21:00.493" v="281" actId="47"/>
        <pc:sldMkLst>
          <pc:docMk/>
          <pc:sldMk cId="2183793389" sldId="718"/>
        </pc:sldMkLst>
      </pc:sldChg>
      <pc:sldChg chg="del">
        <pc:chgData name="Daniel Zwahlen" userId="8390920426e98de0" providerId="LiveId" clId="{3C16EBEC-561A-4CE6-9D6B-FAFD73EA786F}" dt="2026-05-29T06:21:00.493" v="281" actId="47"/>
        <pc:sldMkLst>
          <pc:docMk/>
          <pc:sldMk cId="3271995549" sldId="719"/>
        </pc:sldMkLst>
      </pc:sldChg>
      <pc:sldChg chg="addSp modSp mod">
        <pc:chgData name="Daniel Zwahlen" userId="8390920426e98de0" providerId="LiveId" clId="{3C16EBEC-561A-4CE6-9D6B-FAFD73EA786F}" dt="2026-05-29T14:39:41.744" v="359" actId="14100"/>
        <pc:sldMkLst>
          <pc:docMk/>
          <pc:sldMk cId="1267691713" sldId="748"/>
        </pc:sldMkLst>
        <pc:spChg chg="add mod">
          <ac:chgData name="Daniel Zwahlen" userId="8390920426e98de0" providerId="LiveId" clId="{3C16EBEC-561A-4CE6-9D6B-FAFD73EA786F}" dt="2026-05-29T14:39:41.744" v="359" actId="14100"/>
          <ac:spMkLst>
            <pc:docMk/>
            <pc:sldMk cId="1267691713" sldId="748"/>
            <ac:spMk id="9" creationId="{AD0A7A16-1E61-4A7D-7472-744A042EC6E1}"/>
          </ac:spMkLst>
        </pc:spChg>
      </pc:sldChg>
      <pc:sldChg chg="delSp add mod ord">
        <pc:chgData name="Daniel Zwahlen" userId="8390920426e98de0" providerId="LiveId" clId="{3C16EBEC-561A-4CE6-9D6B-FAFD73EA786F}" dt="2026-05-29T06:04:31.874" v="41"/>
        <pc:sldMkLst>
          <pc:docMk/>
          <pc:sldMk cId="936210627" sldId="752"/>
        </pc:sldMkLst>
        <pc:spChg chg="del">
          <ac:chgData name="Daniel Zwahlen" userId="8390920426e98de0" providerId="LiveId" clId="{3C16EBEC-561A-4CE6-9D6B-FAFD73EA786F}" dt="2026-05-29T06:04:28.147" v="39" actId="478"/>
          <ac:spMkLst>
            <pc:docMk/>
            <pc:sldMk cId="936210627" sldId="752"/>
            <ac:spMk id="10" creationId="{05062CAC-120B-4EE1-FA71-9E4AE10EB46A}"/>
          </ac:spMkLst>
        </pc:spChg>
        <pc:picChg chg="del">
          <ac:chgData name="Daniel Zwahlen" userId="8390920426e98de0" providerId="LiveId" clId="{3C16EBEC-561A-4CE6-9D6B-FAFD73EA786F}" dt="2026-05-29T06:04:28.147" v="39" actId="478"/>
          <ac:picMkLst>
            <pc:docMk/>
            <pc:sldMk cId="936210627" sldId="752"/>
            <ac:picMk id="8" creationId="{B321F0C8-0814-38BE-CE9F-61CFDCA146AD}"/>
          </ac:picMkLst>
        </pc:picChg>
        <pc:picChg chg="del">
          <ac:chgData name="Daniel Zwahlen" userId="8390920426e98de0" providerId="LiveId" clId="{3C16EBEC-561A-4CE6-9D6B-FAFD73EA786F}" dt="2026-05-29T06:04:28.147" v="39" actId="478"/>
          <ac:picMkLst>
            <pc:docMk/>
            <pc:sldMk cId="936210627" sldId="752"/>
            <ac:picMk id="9" creationId="{8B210518-09ED-4EEA-CE97-480C1E7CB479}"/>
          </ac:picMkLst>
        </pc:picChg>
      </pc:sldChg>
      <pc:sldChg chg="add del">
        <pc:chgData name="Daniel Zwahlen" userId="8390920426e98de0" providerId="LiveId" clId="{3C16EBEC-561A-4CE6-9D6B-FAFD73EA786F}" dt="2026-05-29T05:58:42.265" v="2"/>
        <pc:sldMkLst>
          <pc:docMk/>
          <pc:sldMk cId="1112908452" sldId="752"/>
        </pc:sldMkLst>
      </pc:sldChg>
      <pc:sldChg chg="delSp add mod ord">
        <pc:chgData name="Daniel Zwahlen" userId="8390920426e98de0" providerId="LiveId" clId="{3C16EBEC-561A-4CE6-9D6B-FAFD73EA786F}" dt="2026-05-29T06:04:46.975" v="45"/>
        <pc:sldMkLst>
          <pc:docMk/>
          <pc:sldMk cId="1755762398" sldId="753"/>
        </pc:sldMkLst>
        <pc:spChg chg="del">
          <ac:chgData name="Daniel Zwahlen" userId="8390920426e98de0" providerId="LiveId" clId="{3C16EBEC-561A-4CE6-9D6B-FAFD73EA786F}" dt="2026-05-29T06:04:42.328" v="43" actId="478"/>
          <ac:spMkLst>
            <pc:docMk/>
            <pc:sldMk cId="1755762398" sldId="753"/>
            <ac:spMk id="12" creationId="{8620EED5-2991-D1EC-1602-DA52B8AC30EA}"/>
          </ac:spMkLst>
        </pc:spChg>
        <pc:picChg chg="del">
          <ac:chgData name="Daniel Zwahlen" userId="8390920426e98de0" providerId="LiveId" clId="{3C16EBEC-561A-4CE6-9D6B-FAFD73EA786F}" dt="2026-05-29T06:04:42.328" v="43" actId="478"/>
          <ac:picMkLst>
            <pc:docMk/>
            <pc:sldMk cId="1755762398" sldId="753"/>
            <ac:picMk id="11" creationId="{958602AA-9228-843F-70F9-F291BC612210}"/>
          </ac:picMkLst>
        </pc:picChg>
        <pc:picChg chg="del">
          <ac:chgData name="Daniel Zwahlen" userId="8390920426e98de0" providerId="LiveId" clId="{3C16EBEC-561A-4CE6-9D6B-FAFD73EA786F}" dt="2026-05-29T06:04:42.328" v="43" actId="478"/>
          <ac:picMkLst>
            <pc:docMk/>
            <pc:sldMk cId="1755762398" sldId="753"/>
            <ac:picMk id="13" creationId="{57548041-0260-7FD5-3CDA-E9255E147AFD}"/>
          </ac:picMkLst>
        </pc:picChg>
      </pc:sldChg>
      <pc:sldChg chg="add del">
        <pc:chgData name="Daniel Zwahlen" userId="8390920426e98de0" providerId="LiveId" clId="{3C16EBEC-561A-4CE6-9D6B-FAFD73EA786F}" dt="2026-05-29T06:06:26.625" v="76" actId="47"/>
        <pc:sldMkLst>
          <pc:docMk/>
          <pc:sldMk cId="417398983" sldId="754"/>
        </pc:sldMkLst>
      </pc:sldChg>
      <pc:sldChg chg="modSp add mod">
        <pc:chgData name="Daniel Zwahlen" userId="8390920426e98de0" providerId="LiveId" clId="{3C16EBEC-561A-4CE6-9D6B-FAFD73EA786F}" dt="2026-05-29T06:10:41.142" v="139" actId="20577"/>
        <pc:sldMkLst>
          <pc:docMk/>
          <pc:sldMk cId="2042021480" sldId="754"/>
        </pc:sldMkLst>
        <pc:spChg chg="mod">
          <ac:chgData name="Daniel Zwahlen" userId="8390920426e98de0" providerId="LiveId" clId="{3C16EBEC-561A-4CE6-9D6B-FAFD73EA786F}" dt="2026-05-29T06:10:28.755" v="137" actId="20577"/>
          <ac:spMkLst>
            <pc:docMk/>
            <pc:sldMk cId="2042021480" sldId="754"/>
            <ac:spMk id="2" creationId="{6D586CC8-E1EC-0426-71AC-00D984E22A2F}"/>
          </ac:spMkLst>
        </pc:spChg>
        <pc:spChg chg="mod">
          <ac:chgData name="Daniel Zwahlen" userId="8390920426e98de0" providerId="LiveId" clId="{3C16EBEC-561A-4CE6-9D6B-FAFD73EA786F}" dt="2026-05-29T06:10:41.142" v="139" actId="20577"/>
          <ac:spMkLst>
            <pc:docMk/>
            <pc:sldMk cId="2042021480" sldId="754"/>
            <ac:spMk id="6" creationId="{5DC2BC67-6F10-7C8A-3240-1F59A3FE8B74}"/>
          </ac:spMkLst>
        </pc:spChg>
      </pc:sldChg>
      <pc:sldChg chg="modSp add mod">
        <pc:chgData name="Daniel Zwahlen" userId="8390920426e98de0" providerId="LiveId" clId="{3C16EBEC-561A-4CE6-9D6B-FAFD73EA786F}" dt="2026-05-29T06:10:14.108" v="133" actId="20577"/>
        <pc:sldMkLst>
          <pc:docMk/>
          <pc:sldMk cId="3382528688" sldId="755"/>
        </pc:sldMkLst>
        <pc:spChg chg="mod">
          <ac:chgData name="Daniel Zwahlen" userId="8390920426e98de0" providerId="LiveId" clId="{3C16EBEC-561A-4CE6-9D6B-FAFD73EA786F}" dt="2026-05-29T06:09:31.978" v="131" actId="12"/>
          <ac:spMkLst>
            <pc:docMk/>
            <pc:sldMk cId="3382528688" sldId="755"/>
            <ac:spMk id="4" creationId="{9BFC64A1-677F-FB0B-4D47-64883C604685}"/>
          </ac:spMkLst>
        </pc:spChg>
        <pc:spChg chg="mod">
          <ac:chgData name="Daniel Zwahlen" userId="8390920426e98de0" providerId="LiveId" clId="{3C16EBEC-561A-4CE6-9D6B-FAFD73EA786F}" dt="2026-05-29T06:10:14.108" v="133" actId="20577"/>
          <ac:spMkLst>
            <pc:docMk/>
            <pc:sldMk cId="3382528688" sldId="755"/>
            <ac:spMk id="6" creationId="{703C0614-B06C-D997-D12A-F66F8A698061}"/>
          </ac:spMkLst>
        </pc:spChg>
      </pc:sldChg>
      <pc:sldChg chg="add">
        <pc:chgData name="Daniel Zwahlen" userId="8390920426e98de0" providerId="LiveId" clId="{3C16EBEC-561A-4CE6-9D6B-FAFD73EA786F}" dt="2026-05-29T06:12:47.768" v="224" actId="2890"/>
        <pc:sldMkLst>
          <pc:docMk/>
          <pc:sldMk cId="3008741659" sldId="756"/>
        </pc:sldMkLst>
      </pc:sldChg>
      <pc:sldChg chg="add del">
        <pc:chgData name="Daniel Zwahlen" userId="8390920426e98de0" providerId="LiveId" clId="{3C16EBEC-561A-4CE6-9D6B-FAFD73EA786F}" dt="2026-05-29T11:27:10.186" v="285" actId="2890"/>
        <pc:sldMkLst>
          <pc:docMk/>
          <pc:sldMk cId="676033072" sldId="757"/>
        </pc:sldMkLst>
      </pc:sldChg>
      <pc:sldChg chg="modSp add mod ord">
        <pc:chgData name="Daniel Zwahlen" userId="8390920426e98de0" providerId="LiveId" clId="{3C16EBEC-561A-4CE6-9D6B-FAFD73EA786F}" dt="2026-05-29T11:32:34.763" v="339" actId="255"/>
        <pc:sldMkLst>
          <pc:docMk/>
          <pc:sldMk cId="1759790094" sldId="757"/>
        </pc:sldMkLst>
        <pc:spChg chg="mod">
          <ac:chgData name="Daniel Zwahlen" userId="8390920426e98de0" providerId="LiveId" clId="{3C16EBEC-561A-4CE6-9D6B-FAFD73EA786F}" dt="2026-05-29T11:32:34.763" v="339" actId="255"/>
          <ac:spMkLst>
            <pc:docMk/>
            <pc:sldMk cId="1759790094" sldId="757"/>
            <ac:spMk id="3" creationId="{BE861288-88B0-0E9B-2C2F-500DBDCC3E78}"/>
          </ac:spMkLst>
        </pc:spChg>
        <pc:spChg chg="mod">
          <ac:chgData name="Daniel Zwahlen" userId="8390920426e98de0" providerId="LiveId" clId="{3C16EBEC-561A-4CE6-9D6B-FAFD73EA786F}" dt="2026-05-29T11:27:35.449" v="309" actId="20577"/>
          <ac:spMkLst>
            <pc:docMk/>
            <pc:sldMk cId="1759790094" sldId="757"/>
            <ac:spMk id="4" creationId="{00D0A5E8-FB20-E8CC-E28D-B4AD5DC5855F}"/>
          </ac:spMkLst>
        </pc:spChg>
        <pc:spChg chg="mod">
          <ac:chgData name="Daniel Zwahlen" userId="8390920426e98de0" providerId="LiveId" clId="{3C16EBEC-561A-4CE6-9D6B-FAFD73EA786F}" dt="2026-05-29T11:31:08.209" v="327" actId="20577"/>
          <ac:spMkLst>
            <pc:docMk/>
            <pc:sldMk cId="1759790094" sldId="757"/>
            <ac:spMk id="5" creationId="{5BFEBE61-B8C0-D12A-B2A3-4D07FE143839}"/>
          </ac:spMkLst>
        </pc:spChg>
      </pc:sldChg>
      <pc:sldChg chg="modSp add mod">
        <pc:chgData name="Daniel Zwahlen" userId="8390920426e98de0" providerId="LiveId" clId="{3C16EBEC-561A-4CE6-9D6B-FAFD73EA786F}" dt="2026-05-29T11:31:55.780" v="338" actId="255"/>
        <pc:sldMkLst>
          <pc:docMk/>
          <pc:sldMk cId="3106886282" sldId="758"/>
        </pc:sldMkLst>
        <pc:spChg chg="mod">
          <ac:chgData name="Daniel Zwahlen" userId="8390920426e98de0" providerId="LiveId" clId="{3C16EBEC-561A-4CE6-9D6B-FAFD73EA786F}" dt="2026-05-29T11:31:55.780" v="338" actId="255"/>
          <ac:spMkLst>
            <pc:docMk/>
            <pc:sldMk cId="3106886282" sldId="758"/>
            <ac:spMk id="3" creationId="{6565239A-20EC-6653-EEB4-A243200AFB6F}"/>
          </ac:spMkLst>
        </pc:spChg>
      </pc:sldChg>
      <pc:sldChg chg="modSp add mod">
        <pc:chgData name="Daniel Zwahlen" userId="8390920426e98de0" providerId="LiveId" clId="{3C16EBEC-561A-4CE6-9D6B-FAFD73EA786F}" dt="2026-05-29T11:34:05.275" v="349" actId="113"/>
        <pc:sldMkLst>
          <pc:docMk/>
          <pc:sldMk cId="3061138426" sldId="759"/>
        </pc:sldMkLst>
        <pc:spChg chg="mod">
          <ac:chgData name="Daniel Zwahlen" userId="8390920426e98de0" providerId="LiveId" clId="{3C16EBEC-561A-4CE6-9D6B-FAFD73EA786F}" dt="2026-05-29T11:34:05.275" v="349" actId="113"/>
          <ac:spMkLst>
            <pc:docMk/>
            <pc:sldMk cId="3061138426" sldId="759"/>
            <ac:spMk id="3" creationId="{7564091D-59DF-EAE4-157F-0AFE2532563D}"/>
          </ac:spMkLst>
        </pc:spChg>
      </pc:sldChg>
      <pc:sldChg chg="modSp add mod">
        <pc:chgData name="Daniel Zwahlen" userId="8390920426e98de0" providerId="LiveId" clId="{3C16EBEC-561A-4CE6-9D6B-FAFD73EA786F}" dt="2026-05-29T14:40:22.235" v="365" actId="6549"/>
        <pc:sldMkLst>
          <pc:docMk/>
          <pc:sldMk cId="2160230553" sldId="760"/>
        </pc:sldMkLst>
        <pc:spChg chg="mod">
          <ac:chgData name="Daniel Zwahlen" userId="8390920426e98de0" providerId="LiveId" clId="{3C16EBEC-561A-4CE6-9D6B-FAFD73EA786F}" dt="2026-05-29T14:40:22.235" v="365" actId="6549"/>
          <ac:spMkLst>
            <pc:docMk/>
            <pc:sldMk cId="2160230553" sldId="760"/>
            <ac:spMk id="3" creationId="{D27B3B4B-85D0-3F56-9839-8F4E22BE10E6}"/>
          </ac:spMkLst>
        </pc:spChg>
        <pc:spChg chg="mod">
          <ac:chgData name="Daniel Zwahlen" userId="8390920426e98de0" providerId="LiveId" clId="{3C16EBEC-561A-4CE6-9D6B-FAFD73EA786F}" dt="2026-05-29T14:40:00.502" v="362" actId="1076"/>
          <ac:spMkLst>
            <pc:docMk/>
            <pc:sldMk cId="2160230553" sldId="760"/>
            <ac:spMk id="9" creationId="{6F8DEE6C-529A-4970-0747-90C3A0AD0E1E}"/>
          </ac:spMkLst>
        </pc:spChg>
      </pc:sldChg>
      <pc:sldChg chg="modSp add mod">
        <pc:chgData name="Daniel Zwahlen" userId="8390920426e98de0" providerId="LiveId" clId="{3C16EBEC-561A-4CE6-9D6B-FAFD73EA786F}" dt="2026-05-29T14:47:55.899" v="367" actId="13926"/>
        <pc:sldMkLst>
          <pc:docMk/>
          <pc:sldMk cId="672121792" sldId="761"/>
        </pc:sldMkLst>
        <pc:spChg chg="mod">
          <ac:chgData name="Daniel Zwahlen" userId="8390920426e98de0" providerId="LiveId" clId="{3C16EBEC-561A-4CE6-9D6B-FAFD73EA786F}" dt="2026-05-29T14:47:55.899" v="367" actId="13926"/>
          <ac:spMkLst>
            <pc:docMk/>
            <pc:sldMk cId="672121792" sldId="761"/>
            <ac:spMk id="2" creationId="{4A65764B-BB6B-ECAD-DDAF-2FB98C21AA4B}"/>
          </ac:spMkLst>
        </pc:spChg>
      </pc:sldChg>
      <pc:sldChg chg="addSp modSp add mod">
        <pc:chgData name="Daniel Zwahlen" userId="8390920426e98de0" providerId="LiveId" clId="{3C16EBEC-561A-4CE6-9D6B-FAFD73EA786F}" dt="2026-05-29T14:54:37.495" v="422" actId="1076"/>
        <pc:sldMkLst>
          <pc:docMk/>
          <pc:sldMk cId="3556897083" sldId="762"/>
        </pc:sldMkLst>
        <pc:spChg chg="add mod">
          <ac:chgData name="Daniel Zwahlen" userId="8390920426e98de0" providerId="LiveId" clId="{3C16EBEC-561A-4CE6-9D6B-FAFD73EA786F}" dt="2026-05-29T14:54:37.495" v="422" actId="1076"/>
          <ac:spMkLst>
            <pc:docMk/>
            <pc:sldMk cId="3556897083" sldId="762"/>
            <ac:spMk id="6" creationId="{EDA4D584-E2AB-AF8F-7B4C-B5C8C538C5AD}"/>
          </ac:spMkLst>
        </pc:spChg>
      </pc:sldChg>
      <pc:sldChg chg="addSp modSp add mod">
        <pc:chgData name="Daniel Zwahlen" userId="8390920426e98de0" providerId="LiveId" clId="{3C16EBEC-561A-4CE6-9D6B-FAFD73EA786F}" dt="2026-05-29T14:54:27.424" v="421" actId="1076"/>
        <pc:sldMkLst>
          <pc:docMk/>
          <pc:sldMk cId="1478835012" sldId="763"/>
        </pc:sldMkLst>
        <pc:spChg chg="add mod">
          <ac:chgData name="Daniel Zwahlen" userId="8390920426e98de0" providerId="LiveId" clId="{3C16EBEC-561A-4CE6-9D6B-FAFD73EA786F}" dt="2026-05-29T14:54:27.424" v="421" actId="1076"/>
          <ac:spMkLst>
            <pc:docMk/>
            <pc:sldMk cId="1478835012" sldId="763"/>
            <ac:spMk id="5" creationId="{F4EA4BC6-0877-0E9F-2C5F-3EAE2399466F}"/>
          </ac:spMkLst>
        </pc:spChg>
      </pc:sldChg>
      <pc:sldChg chg="modSp add mod">
        <pc:chgData name="Daniel Zwahlen" userId="8390920426e98de0" providerId="LiveId" clId="{3C16EBEC-561A-4CE6-9D6B-FAFD73EA786F}" dt="2026-05-29T14:55:54.705" v="450" actId="20577"/>
        <pc:sldMkLst>
          <pc:docMk/>
          <pc:sldMk cId="2300580074" sldId="764"/>
        </pc:sldMkLst>
        <pc:spChg chg="mod">
          <ac:chgData name="Daniel Zwahlen" userId="8390920426e98de0" providerId="LiveId" clId="{3C16EBEC-561A-4CE6-9D6B-FAFD73EA786F}" dt="2026-05-29T14:55:54.705" v="450" actId="20577"/>
          <ac:spMkLst>
            <pc:docMk/>
            <pc:sldMk cId="2300580074" sldId="764"/>
            <ac:spMk id="6" creationId="{170371C4-E2A7-7C7E-5F10-2F672E639F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8AE91-97FA-4DE7-9E33-D3C7BE15DC89}" type="doc">
      <dgm:prSet loTypeId="urn:microsoft.com/office/officeart/2005/8/layout/pyramid4" loCatId="pyramid" qsTypeId="urn:microsoft.com/office/officeart/2005/8/quickstyle/3d2" qsCatId="3D" csTypeId="urn:microsoft.com/office/officeart/2005/8/colors/colorful5" csCatId="colorful" phldr="1"/>
      <dgm:spPr/>
      <dgm:t>
        <a:bodyPr/>
        <a:lstStyle/>
        <a:p>
          <a:endParaRPr lang="de-CH"/>
        </a:p>
      </dgm:t>
    </dgm:pt>
    <dgm:pt modelId="{6047EA73-9A26-4C12-90D8-2DC2A701F30F}">
      <dgm:prSet phldrT="[Text]"/>
      <dgm:spPr/>
      <dgm:t>
        <a:bodyPr/>
        <a:lstStyle/>
        <a:p>
          <a:r>
            <a:rPr lang="de-CH">
              <a:effectLst>
                <a:reflection blurRad="6350" stA="60000" endA="900" endPos="60000" dist="29997" dir="5400000" sy="-100000" algn="bl" rotWithShape="0"/>
              </a:effectLst>
            </a:rPr>
            <a:t>Wille</a:t>
          </a:r>
        </a:p>
      </dgm:t>
    </dgm:pt>
    <dgm:pt modelId="{C2ED1C65-C72B-4E91-93B8-354B5FFA8E96}" type="parTrans" cxnId="{20DB31A9-AC98-41DB-A5C7-4A64546BF1E6}">
      <dgm:prSet/>
      <dgm:spPr/>
      <dgm:t>
        <a:bodyPr/>
        <a:lstStyle/>
        <a:p>
          <a:endParaRPr lang="de-CH">
            <a:effectLst>
              <a:reflection blurRad="6350" stA="60000" endA="900" endPos="60000" dist="29997" dir="5400000" sy="-100000" algn="bl" rotWithShape="0"/>
            </a:effectLst>
          </a:endParaRPr>
        </a:p>
      </dgm:t>
    </dgm:pt>
    <dgm:pt modelId="{735ADCDC-F428-456B-86CD-7D5155109F95}" type="sibTrans" cxnId="{20DB31A9-AC98-41DB-A5C7-4A64546BF1E6}">
      <dgm:prSet/>
      <dgm:spPr/>
      <dgm:t>
        <a:bodyPr/>
        <a:lstStyle/>
        <a:p>
          <a:endParaRPr lang="de-CH">
            <a:effectLst>
              <a:reflection blurRad="6350" stA="60000" endA="900" endPos="60000" dist="29997" dir="5400000" sy="-100000" algn="bl" rotWithShape="0"/>
            </a:effectLst>
          </a:endParaRPr>
        </a:p>
      </dgm:t>
    </dgm:pt>
    <dgm:pt modelId="{2F596F9B-F7FC-40C2-8FCD-5CE34D45E88A}">
      <dgm:prSet phldrT="[Text]"/>
      <dgm:spPr/>
      <dgm:t>
        <a:bodyPr/>
        <a:lstStyle/>
        <a:p>
          <a:r>
            <a:rPr lang="de-CH">
              <a:effectLst>
                <a:reflection blurRad="6350" stA="60000" endA="900" endPos="60000" dist="29997" dir="5400000" sy="-100000" algn="bl" rotWithShape="0"/>
              </a:effectLst>
            </a:rPr>
            <a:t>Motivation</a:t>
          </a:r>
        </a:p>
      </dgm:t>
    </dgm:pt>
    <dgm:pt modelId="{B840B4DC-F8E6-4947-9F34-EF835BD0427E}" type="parTrans" cxnId="{55A84819-6A83-4791-9B9C-EC21D96C16C7}">
      <dgm:prSet/>
      <dgm:spPr/>
      <dgm:t>
        <a:bodyPr/>
        <a:lstStyle/>
        <a:p>
          <a:endParaRPr lang="de-CH">
            <a:effectLst>
              <a:reflection blurRad="6350" stA="60000" endA="900" endPos="60000" dist="29997" dir="5400000" sy="-100000" algn="bl" rotWithShape="0"/>
            </a:effectLst>
          </a:endParaRPr>
        </a:p>
      </dgm:t>
    </dgm:pt>
    <dgm:pt modelId="{589265FF-4F47-42AB-9C10-A3078FF6B13C}" type="sibTrans" cxnId="{55A84819-6A83-4791-9B9C-EC21D96C16C7}">
      <dgm:prSet/>
      <dgm:spPr/>
      <dgm:t>
        <a:bodyPr/>
        <a:lstStyle/>
        <a:p>
          <a:endParaRPr lang="de-CH">
            <a:effectLst>
              <a:reflection blurRad="6350" stA="60000" endA="900" endPos="60000" dist="29997" dir="5400000" sy="-100000" algn="bl" rotWithShape="0"/>
            </a:effectLst>
          </a:endParaRPr>
        </a:p>
      </dgm:t>
    </dgm:pt>
    <dgm:pt modelId="{2B2E0C45-4E18-49E5-84C6-2DFADA7EEB91}">
      <dgm:prSet phldrT="[Text]"/>
      <dgm:spPr/>
      <dgm:t>
        <a:bodyPr/>
        <a:lstStyle/>
        <a:p>
          <a:r>
            <a:rPr lang="de-CH">
              <a:effectLst>
                <a:reflection blurRad="6350" stA="60000" endA="900" endPos="60000" dist="29997" dir="5400000" sy="-100000" algn="bl" rotWithShape="0"/>
              </a:effectLst>
            </a:rPr>
            <a:t>Freiheit</a:t>
          </a:r>
        </a:p>
      </dgm:t>
    </dgm:pt>
    <dgm:pt modelId="{0FDB2314-68D3-49AF-B872-AD7D736D7B2B}" type="parTrans" cxnId="{58409E0D-E083-4E60-87AF-3AFDC9BDB8BE}">
      <dgm:prSet/>
      <dgm:spPr/>
      <dgm:t>
        <a:bodyPr/>
        <a:lstStyle/>
        <a:p>
          <a:endParaRPr lang="de-CH">
            <a:effectLst>
              <a:reflection blurRad="6350" stA="60000" endA="900" endPos="60000" dist="29997" dir="5400000" sy="-100000" algn="bl" rotWithShape="0"/>
            </a:effectLst>
          </a:endParaRPr>
        </a:p>
      </dgm:t>
    </dgm:pt>
    <dgm:pt modelId="{E3B5EDFB-C070-4F2F-A516-EC23AEF3E057}" type="sibTrans" cxnId="{58409E0D-E083-4E60-87AF-3AFDC9BDB8BE}">
      <dgm:prSet/>
      <dgm:spPr/>
      <dgm:t>
        <a:bodyPr/>
        <a:lstStyle/>
        <a:p>
          <a:endParaRPr lang="de-CH">
            <a:effectLst>
              <a:reflection blurRad="6350" stA="60000" endA="900" endPos="60000" dist="29997" dir="5400000" sy="-100000" algn="bl" rotWithShape="0"/>
            </a:effectLst>
          </a:endParaRPr>
        </a:p>
      </dgm:t>
    </dgm:pt>
    <dgm:pt modelId="{BA9E7BF7-E0D7-41EC-A1E7-A7118A82B524}">
      <dgm:prSet phldrT="[Text]"/>
      <dgm:spPr/>
      <dgm:t>
        <a:bodyPr/>
        <a:lstStyle/>
        <a:p>
          <a:r>
            <a:rPr lang="de-CH">
              <a:effectLst>
                <a:reflection blurRad="6350" stA="60000" endA="900" endPos="60000" dist="29997" dir="5400000" sy="-100000" algn="bl" rotWithShape="0"/>
              </a:effectLst>
            </a:rPr>
            <a:t>Gewissen</a:t>
          </a:r>
        </a:p>
      </dgm:t>
    </dgm:pt>
    <dgm:pt modelId="{25EC2966-A503-464E-9E6E-D58522059F98}" type="parTrans" cxnId="{023EABB8-E4CE-448E-BAEA-8F680BE8BBD9}">
      <dgm:prSet/>
      <dgm:spPr/>
      <dgm:t>
        <a:bodyPr/>
        <a:lstStyle/>
        <a:p>
          <a:endParaRPr lang="de-CH">
            <a:effectLst>
              <a:reflection blurRad="6350" stA="60000" endA="900" endPos="60000" dist="29997" dir="5400000" sy="-100000" algn="bl" rotWithShape="0"/>
            </a:effectLst>
          </a:endParaRPr>
        </a:p>
      </dgm:t>
    </dgm:pt>
    <dgm:pt modelId="{B5FDEF78-B82A-4CAA-94C6-F3E3BE243134}" type="sibTrans" cxnId="{023EABB8-E4CE-448E-BAEA-8F680BE8BBD9}">
      <dgm:prSet/>
      <dgm:spPr/>
      <dgm:t>
        <a:bodyPr/>
        <a:lstStyle/>
        <a:p>
          <a:endParaRPr lang="de-CH">
            <a:effectLst>
              <a:reflection blurRad="6350" stA="60000" endA="900" endPos="60000" dist="29997" dir="5400000" sy="-100000" algn="bl" rotWithShape="0"/>
            </a:effectLst>
          </a:endParaRPr>
        </a:p>
      </dgm:t>
    </dgm:pt>
    <dgm:pt modelId="{86C2EBA5-B9D2-4701-85D8-2DF7DFF87BB3}" type="pres">
      <dgm:prSet presAssocID="{F438AE91-97FA-4DE7-9E33-D3C7BE15DC89}" presName="compositeShape" presStyleCnt="0">
        <dgm:presLayoutVars>
          <dgm:chMax val="9"/>
          <dgm:dir/>
          <dgm:resizeHandles val="exact"/>
        </dgm:presLayoutVars>
      </dgm:prSet>
      <dgm:spPr/>
    </dgm:pt>
    <dgm:pt modelId="{64838A8D-D15E-4907-B5F9-C1FE566AC9CF}" type="pres">
      <dgm:prSet presAssocID="{F438AE91-97FA-4DE7-9E33-D3C7BE15DC89}" presName="triangle1" presStyleLbl="node1" presStyleIdx="0" presStyleCnt="4" custScaleX="122258">
        <dgm:presLayoutVars>
          <dgm:bulletEnabled val="1"/>
        </dgm:presLayoutVars>
      </dgm:prSet>
      <dgm:spPr/>
    </dgm:pt>
    <dgm:pt modelId="{982BF966-4E8C-41F8-8254-9B92CA2336FB}" type="pres">
      <dgm:prSet presAssocID="{F438AE91-97FA-4DE7-9E33-D3C7BE15DC89}" presName="triangle2" presStyleLbl="node1" presStyleIdx="1" presStyleCnt="4" custScaleX="122258" custLinFactNeighborX="-10494" custLinFactNeighborY="-617">
        <dgm:presLayoutVars>
          <dgm:bulletEnabled val="1"/>
        </dgm:presLayoutVars>
      </dgm:prSet>
      <dgm:spPr/>
    </dgm:pt>
    <dgm:pt modelId="{BC382C1C-ADC1-4906-A0A3-2F45DDF35D0F}" type="pres">
      <dgm:prSet presAssocID="{F438AE91-97FA-4DE7-9E33-D3C7BE15DC89}" presName="triangle3" presStyleLbl="node1" presStyleIdx="2" presStyleCnt="4" custScaleX="122258">
        <dgm:presLayoutVars>
          <dgm:bulletEnabled val="1"/>
        </dgm:presLayoutVars>
      </dgm:prSet>
      <dgm:spPr/>
    </dgm:pt>
    <dgm:pt modelId="{3939A1D2-B590-4AE6-9684-91A319B6F6A9}" type="pres">
      <dgm:prSet presAssocID="{F438AE91-97FA-4DE7-9E33-D3C7BE15DC89}" presName="triangle4" presStyleLbl="node1" presStyleIdx="3" presStyleCnt="4" custScaleX="122258" custLinFactNeighborX="10495" custLinFactNeighborY="-681">
        <dgm:presLayoutVars>
          <dgm:bulletEnabled val="1"/>
        </dgm:presLayoutVars>
      </dgm:prSet>
      <dgm:spPr/>
    </dgm:pt>
  </dgm:ptLst>
  <dgm:cxnLst>
    <dgm:cxn modelId="{58409E0D-E083-4E60-87AF-3AFDC9BDB8BE}" srcId="{F438AE91-97FA-4DE7-9E33-D3C7BE15DC89}" destId="{2B2E0C45-4E18-49E5-84C6-2DFADA7EEB91}" srcOrd="2" destOrd="0" parTransId="{0FDB2314-68D3-49AF-B872-AD7D736D7B2B}" sibTransId="{E3B5EDFB-C070-4F2F-A516-EC23AEF3E057}"/>
    <dgm:cxn modelId="{55A84819-6A83-4791-9B9C-EC21D96C16C7}" srcId="{F438AE91-97FA-4DE7-9E33-D3C7BE15DC89}" destId="{2F596F9B-F7FC-40C2-8FCD-5CE34D45E88A}" srcOrd="1" destOrd="0" parTransId="{B840B4DC-F8E6-4947-9F34-EF835BD0427E}" sibTransId="{589265FF-4F47-42AB-9C10-A3078FF6B13C}"/>
    <dgm:cxn modelId="{94D10A41-B904-45BF-9D13-E804B9A049DB}" type="presOf" srcId="{2F596F9B-F7FC-40C2-8FCD-5CE34D45E88A}" destId="{982BF966-4E8C-41F8-8254-9B92CA2336FB}" srcOrd="0" destOrd="0" presId="urn:microsoft.com/office/officeart/2005/8/layout/pyramid4"/>
    <dgm:cxn modelId="{7B252B6C-58EF-431E-88A4-2EB3F372AD4E}" type="presOf" srcId="{6047EA73-9A26-4C12-90D8-2DC2A701F30F}" destId="{64838A8D-D15E-4907-B5F9-C1FE566AC9CF}" srcOrd="0" destOrd="0" presId="urn:microsoft.com/office/officeart/2005/8/layout/pyramid4"/>
    <dgm:cxn modelId="{20DB31A9-AC98-41DB-A5C7-4A64546BF1E6}" srcId="{F438AE91-97FA-4DE7-9E33-D3C7BE15DC89}" destId="{6047EA73-9A26-4C12-90D8-2DC2A701F30F}" srcOrd="0" destOrd="0" parTransId="{C2ED1C65-C72B-4E91-93B8-354B5FFA8E96}" sibTransId="{735ADCDC-F428-456B-86CD-7D5155109F95}"/>
    <dgm:cxn modelId="{023EABB8-E4CE-448E-BAEA-8F680BE8BBD9}" srcId="{F438AE91-97FA-4DE7-9E33-D3C7BE15DC89}" destId="{BA9E7BF7-E0D7-41EC-A1E7-A7118A82B524}" srcOrd="3" destOrd="0" parTransId="{25EC2966-A503-464E-9E6E-D58522059F98}" sibTransId="{B5FDEF78-B82A-4CAA-94C6-F3E3BE243134}"/>
    <dgm:cxn modelId="{1F3FA3CE-DC61-4CF0-BC62-995C3FF649C2}" type="presOf" srcId="{BA9E7BF7-E0D7-41EC-A1E7-A7118A82B524}" destId="{3939A1D2-B590-4AE6-9684-91A319B6F6A9}" srcOrd="0" destOrd="0" presId="urn:microsoft.com/office/officeart/2005/8/layout/pyramid4"/>
    <dgm:cxn modelId="{4808E7D5-F041-47DF-B250-1F599BE2499A}" type="presOf" srcId="{F438AE91-97FA-4DE7-9E33-D3C7BE15DC89}" destId="{86C2EBA5-B9D2-4701-85D8-2DF7DFF87BB3}" srcOrd="0" destOrd="0" presId="urn:microsoft.com/office/officeart/2005/8/layout/pyramid4"/>
    <dgm:cxn modelId="{2A67BDDE-81A1-487A-B6E4-BEC7915AD5E0}" type="presOf" srcId="{2B2E0C45-4E18-49E5-84C6-2DFADA7EEB91}" destId="{BC382C1C-ADC1-4906-A0A3-2F45DDF35D0F}" srcOrd="0" destOrd="0" presId="urn:microsoft.com/office/officeart/2005/8/layout/pyramid4"/>
    <dgm:cxn modelId="{A85AD78A-AE8D-4149-A8C9-C50088702DF1}" type="presParOf" srcId="{86C2EBA5-B9D2-4701-85D8-2DF7DFF87BB3}" destId="{64838A8D-D15E-4907-B5F9-C1FE566AC9CF}" srcOrd="0" destOrd="0" presId="urn:microsoft.com/office/officeart/2005/8/layout/pyramid4"/>
    <dgm:cxn modelId="{C6ED0D04-4213-4978-936B-75E70C2B0185}" type="presParOf" srcId="{86C2EBA5-B9D2-4701-85D8-2DF7DFF87BB3}" destId="{982BF966-4E8C-41F8-8254-9B92CA2336FB}" srcOrd="1" destOrd="0" presId="urn:microsoft.com/office/officeart/2005/8/layout/pyramid4"/>
    <dgm:cxn modelId="{6EA63166-ED5C-40E8-B870-57E06E07B994}" type="presParOf" srcId="{86C2EBA5-B9D2-4701-85D8-2DF7DFF87BB3}" destId="{BC382C1C-ADC1-4906-A0A3-2F45DDF35D0F}" srcOrd="2" destOrd="0" presId="urn:microsoft.com/office/officeart/2005/8/layout/pyramid4"/>
    <dgm:cxn modelId="{8ACFAE5C-5FFD-42AF-997D-89420FC519A8}" type="presParOf" srcId="{86C2EBA5-B9D2-4701-85D8-2DF7DFF87BB3}" destId="{3939A1D2-B590-4AE6-9684-91A319B6F6A9}" srcOrd="3" destOrd="0" presId="urn:microsoft.com/office/officeart/2005/8/layout/pyramid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38A8D-D15E-4907-B5F9-C1FE566AC9CF}">
      <dsp:nvSpPr>
        <dsp:cNvPr id="0" name=""/>
        <dsp:cNvSpPr/>
      </dsp:nvSpPr>
      <dsp:spPr>
        <a:xfrm>
          <a:off x="555697" y="0"/>
          <a:ext cx="832819" cy="681198"/>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de-CH" sz="600" kern="1200">
              <a:effectLst>
                <a:reflection blurRad="6350" stA="60000" endA="900" endPos="60000" dist="29997" dir="5400000" sy="-100000" algn="bl" rotWithShape="0"/>
              </a:effectLst>
            </a:rPr>
            <a:t>Wille</a:t>
          </a:r>
        </a:p>
      </dsp:txBody>
      <dsp:txXfrm>
        <a:off x="763902" y="340599"/>
        <a:ext cx="416409" cy="340599"/>
      </dsp:txXfrm>
    </dsp:sp>
    <dsp:sp modelId="{982BF966-4E8C-41F8-8254-9B92CA2336FB}">
      <dsp:nvSpPr>
        <dsp:cNvPr id="0" name=""/>
        <dsp:cNvSpPr/>
      </dsp:nvSpPr>
      <dsp:spPr>
        <a:xfrm>
          <a:off x="143613" y="676995"/>
          <a:ext cx="832819" cy="681198"/>
        </a:xfrm>
        <a:prstGeom prst="triangle">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de-CH" sz="600" kern="1200">
              <a:effectLst>
                <a:reflection blurRad="6350" stA="60000" endA="900" endPos="60000" dist="29997" dir="5400000" sy="-100000" algn="bl" rotWithShape="0"/>
              </a:effectLst>
            </a:rPr>
            <a:t>Motivation</a:t>
          </a:r>
        </a:p>
      </dsp:txBody>
      <dsp:txXfrm>
        <a:off x="351818" y="1017594"/>
        <a:ext cx="416409" cy="340599"/>
      </dsp:txXfrm>
    </dsp:sp>
    <dsp:sp modelId="{BC382C1C-ADC1-4906-A0A3-2F45DDF35D0F}">
      <dsp:nvSpPr>
        <dsp:cNvPr id="0" name=""/>
        <dsp:cNvSpPr/>
      </dsp:nvSpPr>
      <dsp:spPr>
        <a:xfrm rot="10800000">
          <a:off x="555697" y="681198"/>
          <a:ext cx="832819" cy="681198"/>
        </a:xfrm>
        <a:prstGeom prst="triangle">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de-CH" sz="600" kern="1200">
              <a:effectLst>
                <a:reflection blurRad="6350" stA="60000" endA="900" endPos="60000" dist="29997" dir="5400000" sy="-100000" algn="bl" rotWithShape="0"/>
              </a:effectLst>
            </a:rPr>
            <a:t>Freiheit</a:t>
          </a:r>
        </a:p>
      </dsp:txBody>
      <dsp:txXfrm rot="10800000">
        <a:off x="763902" y="681198"/>
        <a:ext cx="416409" cy="340599"/>
      </dsp:txXfrm>
    </dsp:sp>
    <dsp:sp modelId="{3939A1D2-B590-4AE6-9684-91A319B6F6A9}">
      <dsp:nvSpPr>
        <dsp:cNvPr id="0" name=""/>
        <dsp:cNvSpPr/>
      </dsp:nvSpPr>
      <dsp:spPr>
        <a:xfrm>
          <a:off x="967788" y="676559"/>
          <a:ext cx="832819" cy="681198"/>
        </a:xfrm>
        <a:prstGeom prst="triangl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de-CH" sz="500" kern="1200">
              <a:effectLst>
                <a:reflection blurRad="6350" stA="60000" endA="900" endPos="60000" dist="29997" dir="5400000" sy="-100000" algn="bl" rotWithShape="0"/>
              </a:effectLst>
            </a:rPr>
            <a:t>Gewissen</a:t>
          </a:r>
        </a:p>
      </dsp:txBody>
      <dsp:txXfrm>
        <a:off x="1175993" y="1017158"/>
        <a:ext cx="416409" cy="3405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EF7F9-5392-4766-8138-9D22A66A470E}" type="datetimeFigureOut">
              <a:rPr lang="de-CH" smtClean="0"/>
              <a:t>28.05.2026</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FCFC1-2CC3-484D-A232-FB577D4B4346}" type="slidenum">
              <a:rPr lang="de-CH" smtClean="0"/>
              <a:t>‹Nr.›</a:t>
            </a:fld>
            <a:endParaRPr lang="de-CH"/>
          </a:p>
        </p:txBody>
      </p:sp>
    </p:spTree>
    <p:extLst>
      <p:ext uri="{BB962C8B-B14F-4D97-AF65-F5344CB8AC3E}">
        <p14:creationId xmlns:p14="http://schemas.microsoft.com/office/powerpoint/2010/main" val="361323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23</a:t>
            </a:fld>
            <a:endParaRPr lang="de-CH"/>
          </a:p>
        </p:txBody>
      </p:sp>
    </p:spTree>
    <p:extLst>
      <p:ext uri="{BB962C8B-B14F-4D97-AF65-F5344CB8AC3E}">
        <p14:creationId xmlns:p14="http://schemas.microsoft.com/office/powerpoint/2010/main" val="4234109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3FE59-B148-C9AF-2FB5-F16B259FE5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D7DBDC-63C3-4709-190A-0C2882CEF8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2F6E955-E423-F2C5-389E-43B835CF7791}"/>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67AA5781-F7BB-FF10-6E1A-458AA3BAC2E8}"/>
              </a:ext>
            </a:extLst>
          </p:cNvPr>
          <p:cNvSpPr>
            <a:spLocks noGrp="1"/>
          </p:cNvSpPr>
          <p:nvPr>
            <p:ph type="sldNum" sz="quarter" idx="10"/>
          </p:nvPr>
        </p:nvSpPr>
        <p:spPr/>
        <p:txBody>
          <a:bodyPr/>
          <a:lstStyle/>
          <a:p>
            <a:fld id="{23D16793-D251-4787-BF2C-A2A68AAE5FB7}" type="slidenum">
              <a:rPr lang="de-CH" smtClean="0"/>
              <a:t>35</a:t>
            </a:fld>
            <a:endParaRPr lang="de-CH"/>
          </a:p>
        </p:txBody>
      </p:sp>
    </p:spTree>
    <p:extLst>
      <p:ext uri="{BB962C8B-B14F-4D97-AF65-F5344CB8AC3E}">
        <p14:creationId xmlns:p14="http://schemas.microsoft.com/office/powerpoint/2010/main" val="213714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28DD0-7DD0-A4E3-DE1B-096C496B95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B775E8-386A-A811-52D7-58A70045DA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AFA12F9-BF80-A73D-BCD0-D1AA87C83D98}"/>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CF0F10C7-2562-A626-6239-5CD2E8B77A3E}"/>
              </a:ext>
            </a:extLst>
          </p:cNvPr>
          <p:cNvSpPr>
            <a:spLocks noGrp="1"/>
          </p:cNvSpPr>
          <p:nvPr>
            <p:ph type="sldNum" sz="quarter" idx="10"/>
          </p:nvPr>
        </p:nvSpPr>
        <p:spPr/>
        <p:txBody>
          <a:bodyPr/>
          <a:lstStyle/>
          <a:p>
            <a:fld id="{23D16793-D251-4787-BF2C-A2A68AAE5FB7}" type="slidenum">
              <a:rPr lang="de-CH" smtClean="0"/>
              <a:t>36</a:t>
            </a:fld>
            <a:endParaRPr lang="de-CH"/>
          </a:p>
        </p:txBody>
      </p:sp>
    </p:spTree>
    <p:extLst>
      <p:ext uri="{BB962C8B-B14F-4D97-AF65-F5344CB8AC3E}">
        <p14:creationId xmlns:p14="http://schemas.microsoft.com/office/powerpoint/2010/main" val="3149163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94E3-EB99-F48E-36C3-B5D3FBF2DDC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DEFB91-435F-903D-E41A-60693EDA46C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C083740-E896-AF84-2FC0-600937FC6004}"/>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70C89783-5735-F384-F938-CA5EC940E153}"/>
              </a:ext>
            </a:extLst>
          </p:cNvPr>
          <p:cNvSpPr>
            <a:spLocks noGrp="1"/>
          </p:cNvSpPr>
          <p:nvPr>
            <p:ph type="sldNum" sz="quarter" idx="10"/>
          </p:nvPr>
        </p:nvSpPr>
        <p:spPr/>
        <p:txBody>
          <a:bodyPr/>
          <a:lstStyle/>
          <a:p>
            <a:fld id="{23D16793-D251-4787-BF2C-A2A68AAE5FB7}" type="slidenum">
              <a:rPr lang="de-CH" smtClean="0"/>
              <a:t>37</a:t>
            </a:fld>
            <a:endParaRPr lang="de-CH"/>
          </a:p>
        </p:txBody>
      </p:sp>
    </p:spTree>
    <p:extLst>
      <p:ext uri="{BB962C8B-B14F-4D97-AF65-F5344CB8AC3E}">
        <p14:creationId xmlns:p14="http://schemas.microsoft.com/office/powerpoint/2010/main" val="2253919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7382F-0F3D-9A07-C23C-360E88FF85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40EAAC3-1D51-B371-8B6F-F634C406242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9FA0B37-0494-6048-D4A0-3300F8184F12}"/>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12D30BED-DA9D-F3E7-BD52-F586B9731DF3}"/>
              </a:ext>
            </a:extLst>
          </p:cNvPr>
          <p:cNvSpPr>
            <a:spLocks noGrp="1"/>
          </p:cNvSpPr>
          <p:nvPr>
            <p:ph type="sldNum" sz="quarter" idx="10"/>
          </p:nvPr>
        </p:nvSpPr>
        <p:spPr/>
        <p:txBody>
          <a:bodyPr/>
          <a:lstStyle/>
          <a:p>
            <a:fld id="{23D16793-D251-4787-BF2C-A2A68AAE5FB7}" type="slidenum">
              <a:rPr lang="de-CH" smtClean="0"/>
              <a:t>38</a:t>
            </a:fld>
            <a:endParaRPr lang="de-CH"/>
          </a:p>
        </p:txBody>
      </p:sp>
    </p:spTree>
    <p:extLst>
      <p:ext uri="{BB962C8B-B14F-4D97-AF65-F5344CB8AC3E}">
        <p14:creationId xmlns:p14="http://schemas.microsoft.com/office/powerpoint/2010/main" val="707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8F24B-DAE1-C80A-D5A7-052F0D9CA9F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05586D-01C3-771B-DBB6-D52FC619F6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C8565BF-1672-A1A8-6D8E-1F96FF67ABCF}"/>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16F4A0AD-488B-3266-2CB3-8A1C8584A88B}"/>
              </a:ext>
            </a:extLst>
          </p:cNvPr>
          <p:cNvSpPr>
            <a:spLocks noGrp="1"/>
          </p:cNvSpPr>
          <p:nvPr>
            <p:ph type="sldNum" sz="quarter" idx="10"/>
          </p:nvPr>
        </p:nvSpPr>
        <p:spPr/>
        <p:txBody>
          <a:bodyPr/>
          <a:lstStyle/>
          <a:p>
            <a:fld id="{23D16793-D251-4787-BF2C-A2A68AAE5FB7}" type="slidenum">
              <a:rPr lang="de-CH" smtClean="0"/>
              <a:t>39</a:t>
            </a:fld>
            <a:endParaRPr lang="de-CH"/>
          </a:p>
        </p:txBody>
      </p:sp>
    </p:spTree>
    <p:extLst>
      <p:ext uri="{BB962C8B-B14F-4D97-AF65-F5344CB8AC3E}">
        <p14:creationId xmlns:p14="http://schemas.microsoft.com/office/powerpoint/2010/main" val="268117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40</a:t>
            </a:fld>
            <a:endParaRPr lang="de-CH"/>
          </a:p>
        </p:txBody>
      </p:sp>
    </p:spTree>
    <p:extLst>
      <p:ext uri="{BB962C8B-B14F-4D97-AF65-F5344CB8AC3E}">
        <p14:creationId xmlns:p14="http://schemas.microsoft.com/office/powerpoint/2010/main" val="201387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41</a:t>
            </a:fld>
            <a:endParaRPr lang="de-CH"/>
          </a:p>
        </p:txBody>
      </p:sp>
    </p:spTree>
    <p:extLst>
      <p:ext uri="{BB962C8B-B14F-4D97-AF65-F5344CB8AC3E}">
        <p14:creationId xmlns:p14="http://schemas.microsoft.com/office/powerpoint/2010/main" val="88692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47</a:t>
            </a:fld>
            <a:endParaRPr lang="de-CH"/>
          </a:p>
        </p:txBody>
      </p:sp>
    </p:spTree>
    <p:extLst>
      <p:ext uri="{BB962C8B-B14F-4D97-AF65-F5344CB8AC3E}">
        <p14:creationId xmlns:p14="http://schemas.microsoft.com/office/powerpoint/2010/main" val="1915104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7CF8-0782-E9A0-231C-826A9DA463F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01A53C-CB67-C2FF-17F0-A33956526DC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75C3EF-B7E8-0108-620E-EEC303172BC3}"/>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52A1F6FC-58C5-3644-B601-9FC275F86B5B}"/>
              </a:ext>
            </a:extLst>
          </p:cNvPr>
          <p:cNvSpPr>
            <a:spLocks noGrp="1"/>
          </p:cNvSpPr>
          <p:nvPr>
            <p:ph type="sldNum" sz="quarter" idx="10"/>
          </p:nvPr>
        </p:nvSpPr>
        <p:spPr/>
        <p:txBody>
          <a:bodyPr/>
          <a:lstStyle/>
          <a:p>
            <a:fld id="{23D16793-D251-4787-BF2C-A2A68AAE5FB7}" type="slidenum">
              <a:rPr lang="de-CH" smtClean="0"/>
              <a:t>57</a:t>
            </a:fld>
            <a:endParaRPr lang="de-CH"/>
          </a:p>
        </p:txBody>
      </p:sp>
    </p:spTree>
    <p:extLst>
      <p:ext uri="{BB962C8B-B14F-4D97-AF65-F5344CB8AC3E}">
        <p14:creationId xmlns:p14="http://schemas.microsoft.com/office/powerpoint/2010/main" val="288078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F020-3039-C84A-8268-02403B7EA2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1AA8000-8A9E-96D3-0C90-64F20FED860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17D129C-1BDF-0936-26F8-96C51957EEE7}"/>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910403E4-A744-3BCC-BB00-E6D37F649A5E}"/>
              </a:ext>
            </a:extLst>
          </p:cNvPr>
          <p:cNvSpPr>
            <a:spLocks noGrp="1"/>
          </p:cNvSpPr>
          <p:nvPr>
            <p:ph type="sldNum" sz="quarter" idx="10"/>
          </p:nvPr>
        </p:nvSpPr>
        <p:spPr/>
        <p:txBody>
          <a:bodyPr/>
          <a:lstStyle/>
          <a:p>
            <a:fld id="{23D16793-D251-4787-BF2C-A2A68AAE5FB7}" type="slidenum">
              <a:rPr lang="de-CH" smtClean="0"/>
              <a:t>58</a:t>
            </a:fld>
            <a:endParaRPr lang="de-CH"/>
          </a:p>
        </p:txBody>
      </p:sp>
    </p:spTree>
    <p:extLst>
      <p:ext uri="{BB962C8B-B14F-4D97-AF65-F5344CB8AC3E}">
        <p14:creationId xmlns:p14="http://schemas.microsoft.com/office/powerpoint/2010/main" val="334612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24</a:t>
            </a:fld>
            <a:endParaRPr lang="de-CH"/>
          </a:p>
        </p:txBody>
      </p:sp>
    </p:spTree>
    <p:extLst>
      <p:ext uri="{BB962C8B-B14F-4D97-AF65-F5344CB8AC3E}">
        <p14:creationId xmlns:p14="http://schemas.microsoft.com/office/powerpoint/2010/main" val="353613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25</a:t>
            </a:fld>
            <a:endParaRPr lang="de-CH"/>
          </a:p>
        </p:txBody>
      </p:sp>
    </p:spTree>
    <p:extLst>
      <p:ext uri="{BB962C8B-B14F-4D97-AF65-F5344CB8AC3E}">
        <p14:creationId xmlns:p14="http://schemas.microsoft.com/office/powerpoint/2010/main" val="136161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26</a:t>
            </a:fld>
            <a:endParaRPr lang="de-CH"/>
          </a:p>
        </p:txBody>
      </p:sp>
    </p:spTree>
    <p:extLst>
      <p:ext uri="{BB962C8B-B14F-4D97-AF65-F5344CB8AC3E}">
        <p14:creationId xmlns:p14="http://schemas.microsoft.com/office/powerpoint/2010/main" val="382084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30</a:t>
            </a:fld>
            <a:endParaRPr lang="de-CH"/>
          </a:p>
        </p:txBody>
      </p:sp>
    </p:spTree>
    <p:extLst>
      <p:ext uri="{BB962C8B-B14F-4D97-AF65-F5344CB8AC3E}">
        <p14:creationId xmlns:p14="http://schemas.microsoft.com/office/powerpoint/2010/main" val="104835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70D77-4272-B756-C3AD-5A684C91263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69BD40-659E-1A4C-2778-7973529EEEC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5217169-72F3-E2A4-FBF9-DA0FCE4B39AF}"/>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8EF34EBA-E2C7-B271-747B-237DF2BB1D60}"/>
              </a:ext>
            </a:extLst>
          </p:cNvPr>
          <p:cNvSpPr>
            <a:spLocks noGrp="1"/>
          </p:cNvSpPr>
          <p:nvPr>
            <p:ph type="sldNum" sz="quarter" idx="10"/>
          </p:nvPr>
        </p:nvSpPr>
        <p:spPr/>
        <p:txBody>
          <a:bodyPr/>
          <a:lstStyle/>
          <a:p>
            <a:fld id="{23D16793-D251-4787-BF2C-A2A68AAE5FB7}" type="slidenum">
              <a:rPr lang="de-CH" smtClean="0"/>
              <a:t>31</a:t>
            </a:fld>
            <a:endParaRPr lang="de-CH"/>
          </a:p>
        </p:txBody>
      </p:sp>
    </p:spTree>
    <p:extLst>
      <p:ext uri="{BB962C8B-B14F-4D97-AF65-F5344CB8AC3E}">
        <p14:creationId xmlns:p14="http://schemas.microsoft.com/office/powerpoint/2010/main" val="24801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23D16793-D251-4787-BF2C-A2A68AAE5FB7}" type="slidenum">
              <a:rPr lang="de-CH" smtClean="0"/>
              <a:t>32</a:t>
            </a:fld>
            <a:endParaRPr lang="de-CH"/>
          </a:p>
        </p:txBody>
      </p:sp>
    </p:spTree>
    <p:extLst>
      <p:ext uri="{BB962C8B-B14F-4D97-AF65-F5344CB8AC3E}">
        <p14:creationId xmlns:p14="http://schemas.microsoft.com/office/powerpoint/2010/main" val="1478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5B669-C194-60D3-6B9C-DA5DB22E5D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C537DB8-3DE9-FD69-DD0A-E156EC5F1B9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683071D-E325-483B-C8AD-F8745AC627C4}"/>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95285C35-932A-478C-FD9A-ACBE863B13AD}"/>
              </a:ext>
            </a:extLst>
          </p:cNvPr>
          <p:cNvSpPr>
            <a:spLocks noGrp="1"/>
          </p:cNvSpPr>
          <p:nvPr>
            <p:ph type="sldNum" sz="quarter" idx="10"/>
          </p:nvPr>
        </p:nvSpPr>
        <p:spPr/>
        <p:txBody>
          <a:bodyPr/>
          <a:lstStyle/>
          <a:p>
            <a:fld id="{23D16793-D251-4787-BF2C-A2A68AAE5FB7}" type="slidenum">
              <a:rPr lang="de-CH" smtClean="0"/>
              <a:t>33</a:t>
            </a:fld>
            <a:endParaRPr lang="de-CH"/>
          </a:p>
        </p:txBody>
      </p:sp>
    </p:spTree>
    <p:extLst>
      <p:ext uri="{BB962C8B-B14F-4D97-AF65-F5344CB8AC3E}">
        <p14:creationId xmlns:p14="http://schemas.microsoft.com/office/powerpoint/2010/main" val="114837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15E3-697E-32A9-07F2-83DC72CA038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740F6C-A943-C44F-E60B-BA4643ADA6A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9B2536-81F5-D2E4-99AE-180154EFE539}"/>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E7841488-CC61-417A-9D53-C50CD8BA718A}"/>
              </a:ext>
            </a:extLst>
          </p:cNvPr>
          <p:cNvSpPr>
            <a:spLocks noGrp="1"/>
          </p:cNvSpPr>
          <p:nvPr>
            <p:ph type="sldNum" sz="quarter" idx="10"/>
          </p:nvPr>
        </p:nvSpPr>
        <p:spPr/>
        <p:txBody>
          <a:bodyPr/>
          <a:lstStyle/>
          <a:p>
            <a:fld id="{23D16793-D251-4787-BF2C-A2A68AAE5FB7}" type="slidenum">
              <a:rPr lang="de-CH" smtClean="0"/>
              <a:t>34</a:t>
            </a:fld>
            <a:endParaRPr lang="de-CH"/>
          </a:p>
        </p:txBody>
      </p:sp>
    </p:spTree>
    <p:extLst>
      <p:ext uri="{BB962C8B-B14F-4D97-AF65-F5344CB8AC3E}">
        <p14:creationId xmlns:p14="http://schemas.microsoft.com/office/powerpoint/2010/main" val="285675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9E5D96-23AA-77FC-82FD-713676DB48C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A66DD0C4-0716-81DD-61FA-34B85C639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55878C5-C497-BC1F-9527-D3ECFFE43A55}"/>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5" name="Fußzeilenplatzhalter 4">
            <a:extLst>
              <a:ext uri="{FF2B5EF4-FFF2-40B4-BE49-F238E27FC236}">
                <a16:creationId xmlns:a16="http://schemas.microsoft.com/office/drawing/2014/main" id="{0B3C3F07-4239-7B1D-A138-3CE85FB17A70}"/>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A603B65-8E5C-988A-94AB-C53D33442187}"/>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221242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82A60B-0C0E-C677-BC55-29DAA67EE87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41B72CDB-2286-247C-B8EB-F0E6086F7D5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9D22163-8AC0-EC92-E8EF-221698F0DF6E}"/>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5" name="Fußzeilenplatzhalter 4">
            <a:extLst>
              <a:ext uri="{FF2B5EF4-FFF2-40B4-BE49-F238E27FC236}">
                <a16:creationId xmlns:a16="http://schemas.microsoft.com/office/drawing/2014/main" id="{1D3F2AA0-5719-BB69-3949-0A50EA91F95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48FFB82-6135-9CF1-102A-F5AC518BF769}"/>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169266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D0BF195-4529-3388-E3BD-0EEA40F3BB6B}"/>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C28F78D2-FBCC-F670-65CE-CEEA02FD1BE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97E4086-E0A7-4292-7713-EC60E588DA32}"/>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5" name="Fußzeilenplatzhalter 4">
            <a:extLst>
              <a:ext uri="{FF2B5EF4-FFF2-40B4-BE49-F238E27FC236}">
                <a16:creationId xmlns:a16="http://schemas.microsoft.com/office/drawing/2014/main" id="{63A8F299-3447-1F0B-0550-E9C05B67185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8B6D8C6-2DC6-9C6C-F95D-29FCFCAAF242}"/>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221620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25F87-5845-0779-98CC-543D52B1766A}"/>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91BE909-5785-5E47-8FB1-64F1806C824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523E990-0991-499C-48D2-17F8197DE23E}"/>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5" name="Fußzeilenplatzhalter 4">
            <a:extLst>
              <a:ext uri="{FF2B5EF4-FFF2-40B4-BE49-F238E27FC236}">
                <a16:creationId xmlns:a16="http://schemas.microsoft.com/office/drawing/2014/main" id="{2BF0227F-9135-CCF6-ECF1-16B1A83FF96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A4A019A-C289-AC18-EF4C-CA97C5ECDF85}"/>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312152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C2283-1CA8-894F-1CFA-8E6BA19A816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EA2EBF86-DFD6-82C7-AE56-296994F42F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660BA0A-8CE3-887E-4AA9-40E61C60A544}"/>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5" name="Fußzeilenplatzhalter 4">
            <a:extLst>
              <a:ext uri="{FF2B5EF4-FFF2-40B4-BE49-F238E27FC236}">
                <a16:creationId xmlns:a16="http://schemas.microsoft.com/office/drawing/2014/main" id="{A9A8FB7E-8020-428E-AADA-5A3B6A59421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AA573E2-C040-7909-7E18-6A3773819D54}"/>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19064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5311D-E928-CC68-EADD-A182CD52E89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58AB378-6B9D-56AC-5348-AB73FA00E6D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1D82634-6639-056B-BA72-67AC25C5CE8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CA815D14-AC94-08DC-D9BA-FA6BBF65E281}"/>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6" name="Fußzeilenplatzhalter 5">
            <a:extLst>
              <a:ext uri="{FF2B5EF4-FFF2-40B4-BE49-F238E27FC236}">
                <a16:creationId xmlns:a16="http://schemas.microsoft.com/office/drawing/2014/main" id="{EEF243BE-5562-7B2D-1162-5FFBF49370B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9D08BC5-9F0C-6DAF-6411-C18A27C632E4}"/>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46048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04D2A-5261-03E1-14D5-EB069E478732}"/>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52CFD493-F411-0431-80AD-23C673233D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84EF8CF-C799-ED68-6967-E93B01D310D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F118532-1365-5E67-5EDF-C9407341F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E64EC07-EAF2-A559-9E19-BF73CA8CDF3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A6059D49-D44C-0AD5-C443-7C712CDB97AB}"/>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8" name="Fußzeilenplatzhalter 7">
            <a:extLst>
              <a:ext uri="{FF2B5EF4-FFF2-40B4-BE49-F238E27FC236}">
                <a16:creationId xmlns:a16="http://schemas.microsoft.com/office/drawing/2014/main" id="{2E386980-C66E-49A5-F0DC-499704A9F96F}"/>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8152079F-C68D-CCA0-3BA3-3183BBE18223}"/>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28311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3A6E02-A96F-1AC1-6DCF-104423D2D986}"/>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04FD5B2B-EE25-BA33-59E5-7AD128C304C4}"/>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4" name="Fußzeilenplatzhalter 3">
            <a:extLst>
              <a:ext uri="{FF2B5EF4-FFF2-40B4-BE49-F238E27FC236}">
                <a16:creationId xmlns:a16="http://schemas.microsoft.com/office/drawing/2014/main" id="{91BB15B2-7D0A-0D3F-27A2-3ECC8505B7B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0F7F1AD2-75F4-4277-04E0-7BBAB9852B85}"/>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408136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2DA707-EF3D-B9DC-B7BD-7E0E141A56C7}"/>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3" name="Fußzeilenplatzhalter 2">
            <a:extLst>
              <a:ext uri="{FF2B5EF4-FFF2-40B4-BE49-F238E27FC236}">
                <a16:creationId xmlns:a16="http://schemas.microsoft.com/office/drawing/2014/main" id="{2DAE49AD-77F0-0CB3-4D60-824B06120ECB}"/>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1F18DB1D-1B31-5A16-25FC-F8C45DFC673E}"/>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64235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4ECD8-DFED-F5B4-5F5B-6837D1E070D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321FC80A-70CB-E558-7C2D-3BCD59BAF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170D3A16-BADE-A10F-D469-9F96DB30A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B3A866D-04E5-EA96-6428-D10279C2F22B}"/>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6" name="Fußzeilenplatzhalter 5">
            <a:extLst>
              <a:ext uri="{FF2B5EF4-FFF2-40B4-BE49-F238E27FC236}">
                <a16:creationId xmlns:a16="http://schemas.microsoft.com/office/drawing/2014/main" id="{3915C479-C256-D7D8-F270-747B18F4CA4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7E24F1E-604D-85E6-ABC0-E92F13AD0E6D}"/>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259046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E4018-A16D-575A-03A6-7C40BA76E4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5E135393-50EA-9EF7-7B19-6DE0D28D3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8FCEEE1E-4C48-9D91-2864-29604C0BDA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01259B-A302-0B3C-4A8C-DDCEADAF680D}"/>
              </a:ext>
            </a:extLst>
          </p:cNvPr>
          <p:cNvSpPr>
            <a:spLocks noGrp="1"/>
          </p:cNvSpPr>
          <p:nvPr>
            <p:ph type="dt" sz="half" idx="10"/>
          </p:nvPr>
        </p:nvSpPr>
        <p:spPr/>
        <p:txBody>
          <a:bodyPr/>
          <a:lstStyle/>
          <a:p>
            <a:fld id="{4F26A422-6CBC-4110-98E7-1DC2684DBC83}" type="datetimeFigureOut">
              <a:rPr lang="de-CH" smtClean="0"/>
              <a:t>28.05.2026</a:t>
            </a:fld>
            <a:endParaRPr lang="de-CH"/>
          </a:p>
        </p:txBody>
      </p:sp>
      <p:sp>
        <p:nvSpPr>
          <p:cNvPr id="6" name="Fußzeilenplatzhalter 5">
            <a:extLst>
              <a:ext uri="{FF2B5EF4-FFF2-40B4-BE49-F238E27FC236}">
                <a16:creationId xmlns:a16="http://schemas.microsoft.com/office/drawing/2014/main" id="{8A2B00D4-C254-FEDC-158F-ABC5B9CAD45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4A6BDAB-306B-56BD-A58E-0E87666211F8}"/>
              </a:ext>
            </a:extLst>
          </p:cNvPr>
          <p:cNvSpPr>
            <a:spLocks noGrp="1"/>
          </p:cNvSpPr>
          <p:nvPr>
            <p:ph type="sldNum" sz="quarter" idx="12"/>
          </p:nvPr>
        </p:nvSpPr>
        <p:spPr/>
        <p:txBody>
          <a:bodyPr/>
          <a:lstStyle/>
          <a:p>
            <a:fld id="{33DBF792-FAF6-4A43-A7B6-EC9CC23426CD}" type="slidenum">
              <a:rPr lang="de-CH" smtClean="0"/>
              <a:t>‹Nr.›</a:t>
            </a:fld>
            <a:endParaRPr lang="de-CH"/>
          </a:p>
        </p:txBody>
      </p:sp>
    </p:spTree>
    <p:extLst>
      <p:ext uri="{BB962C8B-B14F-4D97-AF65-F5344CB8AC3E}">
        <p14:creationId xmlns:p14="http://schemas.microsoft.com/office/powerpoint/2010/main" val="120630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997FA2-D12B-FB87-6C30-2FD6E40A9E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5B3469E5-1BEC-096C-BBD8-DA20F0CD8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8A8A9F0-5156-E6B2-9326-F194B6D0C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26A422-6CBC-4110-98E7-1DC2684DBC83}" type="datetimeFigureOut">
              <a:rPr lang="de-CH" smtClean="0"/>
              <a:t>28.05.2026</a:t>
            </a:fld>
            <a:endParaRPr lang="de-CH"/>
          </a:p>
        </p:txBody>
      </p:sp>
      <p:sp>
        <p:nvSpPr>
          <p:cNvPr id="5" name="Fußzeilenplatzhalter 4">
            <a:extLst>
              <a:ext uri="{FF2B5EF4-FFF2-40B4-BE49-F238E27FC236}">
                <a16:creationId xmlns:a16="http://schemas.microsoft.com/office/drawing/2014/main" id="{BA2126B5-5775-6C7B-B80F-29B883E4DF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Foliennummernplatzhalter 5">
            <a:extLst>
              <a:ext uri="{FF2B5EF4-FFF2-40B4-BE49-F238E27FC236}">
                <a16:creationId xmlns:a16="http://schemas.microsoft.com/office/drawing/2014/main" id="{904C65CF-1BBF-7072-08DC-61423FFC3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DBF792-FAF6-4A43-A7B6-EC9CC23426CD}" type="slidenum">
              <a:rPr lang="de-CH" smtClean="0"/>
              <a:t>‹Nr.›</a:t>
            </a:fld>
            <a:endParaRPr lang="de-CH"/>
          </a:p>
        </p:txBody>
      </p:sp>
    </p:spTree>
    <p:extLst>
      <p:ext uri="{BB962C8B-B14F-4D97-AF65-F5344CB8AC3E}">
        <p14:creationId xmlns:p14="http://schemas.microsoft.com/office/powerpoint/2010/main" val="4108539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Layout" Target="../diagrams/layout1.xml"/><Relationship Id="rId5" Type="http://schemas.openxmlformats.org/officeDocument/2006/relationships/image" Target="../media/image4.jpeg"/><Relationship Id="rId10" Type="http://schemas.openxmlformats.org/officeDocument/2006/relationships/diagramData" Target="../diagrams/data1.xml"/><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diagramDrawing" Target="../diagrams/drawing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d.zwahlen@3-g.ch"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19DCABDC-BB8B-D79F-4A32-E6364DCC2A65}"/>
              </a:ext>
            </a:extLst>
          </p:cNvPr>
          <p:cNvSpPr/>
          <p:nvPr/>
        </p:nvSpPr>
        <p:spPr>
          <a:xfrm>
            <a:off x="0" y="0"/>
            <a:ext cx="1219200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itel 1">
            <a:extLst>
              <a:ext uri="{FF2B5EF4-FFF2-40B4-BE49-F238E27FC236}">
                <a16:creationId xmlns:a16="http://schemas.microsoft.com/office/drawing/2014/main" id="{B3ACF891-CCE9-7B01-0ADD-A03ECCAF221C}"/>
              </a:ext>
            </a:extLst>
          </p:cNvPr>
          <p:cNvSpPr>
            <a:spLocks noGrp="1"/>
          </p:cNvSpPr>
          <p:nvPr>
            <p:ph type="ctrTitle"/>
          </p:nvPr>
        </p:nvSpPr>
        <p:spPr>
          <a:xfrm>
            <a:off x="1197864" y="1122363"/>
            <a:ext cx="4802853" cy="2387600"/>
          </a:xfrm>
        </p:spPr>
        <p:txBody>
          <a:bodyPr/>
          <a:lstStyle/>
          <a:p>
            <a:pPr algn="l"/>
            <a:r>
              <a:rPr lang="de-CH" dirty="0">
                <a:solidFill>
                  <a:schemeClr val="accent6">
                    <a:lumMod val="50000"/>
                  </a:schemeClr>
                </a:solidFill>
                <a:effectLst>
                  <a:outerShdw blurRad="38100" dist="38100" dir="2700000" algn="tl">
                    <a:srgbClr val="000000">
                      <a:alpha val="43137"/>
                    </a:srgbClr>
                  </a:outerShdw>
                </a:effectLst>
              </a:rPr>
              <a:t>Herzlich </a:t>
            </a:r>
            <a:br>
              <a:rPr lang="de-CH" dirty="0">
                <a:solidFill>
                  <a:schemeClr val="accent6">
                    <a:lumMod val="50000"/>
                  </a:schemeClr>
                </a:solidFill>
                <a:effectLst>
                  <a:outerShdw blurRad="38100" dist="38100" dir="2700000" algn="tl">
                    <a:srgbClr val="000000">
                      <a:alpha val="43137"/>
                    </a:srgbClr>
                  </a:outerShdw>
                </a:effectLst>
              </a:rPr>
            </a:br>
            <a:r>
              <a:rPr lang="de-CH" dirty="0">
                <a:solidFill>
                  <a:schemeClr val="accent6">
                    <a:lumMod val="50000"/>
                  </a:schemeClr>
                </a:solidFill>
                <a:effectLst>
                  <a:outerShdw blurRad="38100" dist="38100" dir="2700000" algn="tl">
                    <a:srgbClr val="000000">
                      <a:alpha val="43137"/>
                    </a:srgbClr>
                  </a:outerShdw>
                </a:effectLst>
              </a:rPr>
              <a:t>Willkommen</a:t>
            </a:r>
          </a:p>
        </p:txBody>
      </p:sp>
      <p:pic>
        <p:nvPicPr>
          <p:cNvPr id="8" name="Grafik 7">
            <a:extLst>
              <a:ext uri="{FF2B5EF4-FFF2-40B4-BE49-F238E27FC236}">
                <a16:creationId xmlns:a16="http://schemas.microsoft.com/office/drawing/2014/main" id="{C3F16B21-727C-EE35-F69D-B0024D86B201}"/>
              </a:ext>
            </a:extLst>
          </p:cNvPr>
          <p:cNvPicPr>
            <a:picLocks noChangeAspect="1"/>
          </p:cNvPicPr>
          <p:nvPr/>
        </p:nvPicPr>
        <p:blipFill>
          <a:blip r:embed="rId2"/>
          <a:stretch>
            <a:fillRect/>
          </a:stretch>
        </p:blipFill>
        <p:spPr>
          <a:xfrm>
            <a:off x="6194282" y="87945"/>
            <a:ext cx="4641358" cy="6682110"/>
          </a:xfrm>
          <a:prstGeom prst="rect">
            <a:avLst/>
          </a:prstGeom>
        </p:spPr>
      </p:pic>
    </p:spTree>
    <p:extLst>
      <p:ext uri="{BB962C8B-B14F-4D97-AF65-F5344CB8AC3E}">
        <p14:creationId xmlns:p14="http://schemas.microsoft.com/office/powerpoint/2010/main" val="346568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8570A-864A-96C9-2614-500EF88216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5988483-F4BF-F499-ACF9-270B69F62699}"/>
              </a:ext>
            </a:extLst>
          </p:cNvPr>
          <p:cNvSpPr>
            <a:spLocks noGrp="1"/>
          </p:cNvSpPr>
          <p:nvPr>
            <p:ph type="title"/>
          </p:nvPr>
        </p:nvSpPr>
        <p:spPr/>
        <p:txBody>
          <a:bodyPr/>
          <a:lstStyle/>
          <a:p>
            <a:r>
              <a:rPr lang="de-CH" dirty="0">
                <a:solidFill>
                  <a:schemeClr val="tx2">
                    <a:lumMod val="75000"/>
                    <a:lumOff val="25000"/>
                  </a:schemeClr>
                </a:solidFill>
              </a:rPr>
              <a:t>Biographische Aufarbeitung</a:t>
            </a:r>
          </a:p>
        </p:txBody>
      </p:sp>
      <p:sp>
        <p:nvSpPr>
          <p:cNvPr id="3" name="Inhaltsplatzhalter 2">
            <a:extLst>
              <a:ext uri="{FF2B5EF4-FFF2-40B4-BE49-F238E27FC236}">
                <a16:creationId xmlns:a16="http://schemas.microsoft.com/office/drawing/2014/main" id="{F4C2F87C-F655-58F4-7B27-1A586D0CFC3C}"/>
              </a:ext>
            </a:extLst>
          </p:cNvPr>
          <p:cNvSpPr>
            <a:spLocks noGrp="1"/>
          </p:cNvSpPr>
          <p:nvPr>
            <p:ph idx="1"/>
          </p:nvPr>
        </p:nvSpPr>
        <p:spPr>
          <a:xfrm>
            <a:off x="838200" y="1825625"/>
            <a:ext cx="11179629" cy="4351338"/>
          </a:xfrm>
        </p:spPr>
        <p:txBody>
          <a:bodyPr>
            <a:normAutofit/>
          </a:bodyPr>
          <a:lstStyle/>
          <a:p>
            <a:pPr marL="0" lvl="0" indent="0">
              <a:buNone/>
            </a:pPr>
            <a:r>
              <a:rPr lang="de-CH" b="1" dirty="0"/>
              <a:t>Gebetszeiten Ritual</a:t>
            </a:r>
            <a:r>
              <a:rPr lang="de-CH" dirty="0"/>
              <a:t>	</a:t>
            </a:r>
            <a:endParaRPr lang="de-CH" sz="2400" dirty="0"/>
          </a:p>
          <a:p>
            <a:pPr marL="0" indent="0">
              <a:buNone/>
            </a:pPr>
            <a:endParaRPr lang="de-DE" dirty="0"/>
          </a:p>
          <a:p>
            <a:pPr marL="0" indent="0">
              <a:buNone/>
            </a:pPr>
            <a:r>
              <a:rPr lang="de-DE" sz="2600" dirty="0"/>
              <a:t>Matth 17, 18 Ich versichere euch: Was ihr auf der Erde binden werdet, das soll auch im Himmel gebunden sein. Und was ihr auf der Erde lösen werdet, das soll auch im Himmel gelöst sein.</a:t>
            </a:r>
            <a:endParaRPr lang="de-CH" sz="2600" dirty="0"/>
          </a:p>
          <a:p>
            <a:pPr marL="0" indent="0">
              <a:buNone/>
            </a:pPr>
            <a:r>
              <a:rPr lang="de-DE" sz="2600" dirty="0"/>
              <a:t>19 Aber auch das sage ich euch: Wenn zwei von euch hier auf der Erde meinen Vater im Himmel um etwas bitten wollen und sich darin einig sind, dann wird er es ihnen geben.</a:t>
            </a:r>
          </a:p>
          <a:p>
            <a:pPr marL="0" indent="0">
              <a:buNone/>
            </a:pPr>
            <a:endParaRPr lang="de-CH" sz="2600" dirty="0"/>
          </a:p>
          <a:p>
            <a:pPr marL="0" indent="0">
              <a:buNone/>
            </a:pPr>
            <a:r>
              <a:rPr lang="de-DE" sz="2600" dirty="0"/>
              <a:t>Vgl. Joh 20,23</a:t>
            </a:r>
            <a:endParaRPr lang="de-CH" sz="2600" dirty="0"/>
          </a:p>
          <a:p>
            <a:endParaRPr lang="de-CH" dirty="0"/>
          </a:p>
          <a:p>
            <a:endParaRPr lang="de-CH" dirty="0"/>
          </a:p>
        </p:txBody>
      </p:sp>
      <p:sp>
        <p:nvSpPr>
          <p:cNvPr id="4" name="Rechteck 3">
            <a:extLst>
              <a:ext uri="{FF2B5EF4-FFF2-40B4-BE49-F238E27FC236}">
                <a16:creationId xmlns:a16="http://schemas.microsoft.com/office/drawing/2014/main" id="{5801F754-BA01-8054-6112-3BAB4A95E59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sz="4800" dirty="0"/>
          </a:p>
        </p:txBody>
      </p:sp>
    </p:spTree>
    <p:extLst>
      <p:ext uri="{BB962C8B-B14F-4D97-AF65-F5344CB8AC3E}">
        <p14:creationId xmlns:p14="http://schemas.microsoft.com/office/powerpoint/2010/main" val="329369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A061C-1023-07D2-1082-0D50496BCF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1F4D4BA-AC12-3BC5-48B6-3C0AB23D762C}"/>
              </a:ext>
            </a:extLst>
          </p:cNvPr>
          <p:cNvSpPr>
            <a:spLocks noGrp="1"/>
          </p:cNvSpPr>
          <p:nvPr>
            <p:ph type="title"/>
          </p:nvPr>
        </p:nvSpPr>
        <p:spPr/>
        <p:txBody>
          <a:bodyPr/>
          <a:lstStyle/>
          <a:p>
            <a:r>
              <a:rPr lang="de-CH" dirty="0">
                <a:solidFill>
                  <a:schemeClr val="tx2">
                    <a:lumMod val="75000"/>
                    <a:lumOff val="25000"/>
                  </a:schemeClr>
                </a:solidFill>
              </a:rPr>
              <a:t>Biographische Aufarbeitung</a:t>
            </a:r>
          </a:p>
        </p:txBody>
      </p:sp>
      <p:sp>
        <p:nvSpPr>
          <p:cNvPr id="3" name="Inhaltsplatzhalter 2">
            <a:extLst>
              <a:ext uri="{FF2B5EF4-FFF2-40B4-BE49-F238E27FC236}">
                <a16:creationId xmlns:a16="http://schemas.microsoft.com/office/drawing/2014/main" id="{A531CEC7-2C29-030A-5386-DBD43304CC87}"/>
              </a:ext>
            </a:extLst>
          </p:cNvPr>
          <p:cNvSpPr>
            <a:spLocks noGrp="1"/>
          </p:cNvSpPr>
          <p:nvPr>
            <p:ph idx="1"/>
          </p:nvPr>
        </p:nvSpPr>
        <p:spPr>
          <a:xfrm>
            <a:off x="838200" y="1825625"/>
            <a:ext cx="11179629" cy="4667250"/>
          </a:xfrm>
        </p:spPr>
        <p:txBody>
          <a:bodyPr>
            <a:normAutofit fontScale="92500" lnSpcReduction="10000"/>
          </a:bodyPr>
          <a:lstStyle/>
          <a:p>
            <a:pPr marL="0" lvl="0" indent="0">
              <a:buNone/>
            </a:pPr>
            <a:r>
              <a:rPr lang="de-CH" b="1" dirty="0"/>
              <a:t>Gebetszeiten Ritual</a:t>
            </a:r>
            <a:r>
              <a:rPr lang="de-CH" dirty="0"/>
              <a:t>	</a:t>
            </a:r>
            <a:endParaRPr lang="de-CH" sz="2400" dirty="0"/>
          </a:p>
          <a:p>
            <a:pPr marL="0" indent="0">
              <a:buNone/>
            </a:pPr>
            <a:endParaRPr lang="de-DE" dirty="0"/>
          </a:p>
          <a:p>
            <a:pPr marL="0" indent="0">
              <a:buNone/>
            </a:pPr>
            <a:r>
              <a:rPr lang="de-DE" dirty="0"/>
              <a:t>Herrschaft von Jesus Christus proklamieren: </a:t>
            </a:r>
            <a:endParaRPr lang="de-CH" dirty="0"/>
          </a:p>
          <a:p>
            <a:pPr marL="0" indent="0">
              <a:buNone/>
            </a:pPr>
            <a:r>
              <a:rPr lang="de-DE" b="1" dirty="0"/>
              <a:t>Jesus, du bist jetzt Herr von</a:t>
            </a:r>
            <a:endParaRPr lang="de-CH" dirty="0"/>
          </a:p>
          <a:p>
            <a:pPr lvl="0"/>
            <a:r>
              <a:rPr lang="de-DE" dirty="0"/>
              <a:t>Gefühle, Wille, Denke </a:t>
            </a:r>
            <a:endParaRPr lang="de-CH" dirty="0"/>
          </a:p>
          <a:p>
            <a:pPr lvl="0"/>
            <a:r>
              <a:rPr lang="de-DE" dirty="0"/>
              <a:t>Gesundheit, Körper</a:t>
            </a:r>
            <a:endParaRPr lang="de-CH" dirty="0"/>
          </a:p>
          <a:p>
            <a:pPr lvl="0"/>
            <a:r>
              <a:rPr lang="de-DE" dirty="0"/>
              <a:t>Beziehungen</a:t>
            </a:r>
            <a:endParaRPr lang="de-CH" dirty="0"/>
          </a:p>
          <a:p>
            <a:pPr lvl="0"/>
            <a:r>
              <a:rPr lang="de-DE" dirty="0"/>
              <a:t>Besitz</a:t>
            </a:r>
            <a:endParaRPr lang="de-CH" dirty="0"/>
          </a:p>
          <a:p>
            <a:pPr lvl="0"/>
            <a:r>
              <a:rPr lang="de-DE" dirty="0"/>
              <a:t>Beruf, Berufung</a:t>
            </a:r>
            <a:endParaRPr lang="de-CH" dirty="0"/>
          </a:p>
          <a:p>
            <a:pPr lvl="0"/>
            <a:r>
              <a:rPr lang="de-DE" dirty="0"/>
              <a:t>Diesem Ort und dieser Zeit</a:t>
            </a:r>
            <a:endParaRPr lang="de-CH" dirty="0"/>
          </a:p>
          <a:p>
            <a:endParaRPr lang="de-CH" dirty="0"/>
          </a:p>
          <a:p>
            <a:endParaRPr lang="de-CH" dirty="0"/>
          </a:p>
        </p:txBody>
      </p:sp>
      <p:sp>
        <p:nvSpPr>
          <p:cNvPr id="4" name="Rechteck 3">
            <a:extLst>
              <a:ext uri="{FF2B5EF4-FFF2-40B4-BE49-F238E27FC236}">
                <a16:creationId xmlns:a16="http://schemas.microsoft.com/office/drawing/2014/main" id="{4F9EE786-D1C7-42BD-501B-C9F2A218A2E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An</a:t>
            </a:r>
          </a:p>
        </p:txBody>
      </p:sp>
    </p:spTree>
    <p:extLst>
      <p:ext uri="{BB962C8B-B14F-4D97-AF65-F5344CB8AC3E}">
        <p14:creationId xmlns:p14="http://schemas.microsoft.com/office/powerpoint/2010/main" val="64778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1FC99-C483-21EB-8703-3F1B3FE0E0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0ABD4B-CC1C-3DA5-95D8-94B4F1E57B7D}"/>
              </a:ext>
            </a:extLst>
          </p:cNvPr>
          <p:cNvSpPr>
            <a:spLocks noGrp="1"/>
          </p:cNvSpPr>
          <p:nvPr>
            <p:ph type="title"/>
          </p:nvPr>
        </p:nvSpPr>
        <p:spPr/>
        <p:txBody>
          <a:bodyPr/>
          <a:lstStyle/>
          <a:p>
            <a:r>
              <a:rPr lang="de-CH" dirty="0">
                <a:solidFill>
                  <a:schemeClr val="tx2">
                    <a:lumMod val="75000"/>
                    <a:lumOff val="25000"/>
                  </a:schemeClr>
                </a:solidFill>
              </a:rPr>
              <a:t>Biographische Aufarbeitung</a:t>
            </a:r>
          </a:p>
        </p:txBody>
      </p:sp>
      <p:sp>
        <p:nvSpPr>
          <p:cNvPr id="3" name="Inhaltsplatzhalter 2">
            <a:extLst>
              <a:ext uri="{FF2B5EF4-FFF2-40B4-BE49-F238E27FC236}">
                <a16:creationId xmlns:a16="http://schemas.microsoft.com/office/drawing/2014/main" id="{308CAAA3-6B6C-C262-9FBE-8CF5339EDE83}"/>
              </a:ext>
            </a:extLst>
          </p:cNvPr>
          <p:cNvSpPr>
            <a:spLocks noGrp="1"/>
          </p:cNvSpPr>
          <p:nvPr>
            <p:ph idx="1"/>
          </p:nvPr>
        </p:nvSpPr>
        <p:spPr>
          <a:xfrm>
            <a:off x="838200" y="1825625"/>
            <a:ext cx="11179629" cy="4351338"/>
          </a:xfrm>
        </p:spPr>
        <p:txBody>
          <a:bodyPr>
            <a:normAutofit/>
          </a:bodyPr>
          <a:lstStyle/>
          <a:p>
            <a:pPr marL="0" lvl="0" indent="0">
              <a:buNone/>
            </a:pPr>
            <a:r>
              <a:rPr lang="de-CH" b="1" dirty="0"/>
              <a:t>Gebetszeiten Ritual</a:t>
            </a:r>
            <a:r>
              <a:rPr lang="de-CH" dirty="0"/>
              <a:t>	</a:t>
            </a:r>
            <a:endParaRPr lang="de-CH" sz="2400" dirty="0"/>
          </a:p>
          <a:p>
            <a:pPr marL="0" indent="0">
              <a:buNone/>
            </a:pPr>
            <a:endParaRPr lang="de-DE" dirty="0"/>
          </a:p>
          <a:p>
            <a:pPr marL="0" indent="0">
              <a:buNone/>
            </a:pPr>
            <a:r>
              <a:rPr lang="de-DE" dirty="0"/>
              <a:t>Segensgebet Prozessleiter: </a:t>
            </a:r>
            <a:br>
              <a:rPr lang="de-DE" dirty="0"/>
            </a:br>
            <a:r>
              <a:rPr lang="de-DE" dirty="0"/>
              <a:t>Ich segne dich mit dem Recht zur Anklage und dem Vorrecht zu vergeben, loszulassen. </a:t>
            </a:r>
            <a:endParaRPr lang="de-CH" dirty="0"/>
          </a:p>
          <a:p>
            <a:endParaRPr lang="de-CH" dirty="0"/>
          </a:p>
          <a:p>
            <a:endParaRPr lang="de-CH" dirty="0"/>
          </a:p>
        </p:txBody>
      </p:sp>
      <p:sp>
        <p:nvSpPr>
          <p:cNvPr id="4" name="Rechteck 3">
            <a:extLst>
              <a:ext uri="{FF2B5EF4-FFF2-40B4-BE49-F238E27FC236}">
                <a16:creationId xmlns:a16="http://schemas.microsoft.com/office/drawing/2014/main" id="{7779BA51-96A2-62FF-D96A-45F748468AB6}"/>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An</a:t>
            </a:r>
          </a:p>
        </p:txBody>
      </p:sp>
    </p:spTree>
    <p:extLst>
      <p:ext uri="{BB962C8B-B14F-4D97-AF65-F5344CB8AC3E}">
        <p14:creationId xmlns:p14="http://schemas.microsoft.com/office/powerpoint/2010/main" val="13965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E0B69-3EA2-1050-8950-6D7148E356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D25AD19-69E1-C727-238F-69C33A433D1F}"/>
              </a:ext>
            </a:extLst>
          </p:cNvPr>
          <p:cNvSpPr>
            <a:spLocks noGrp="1"/>
          </p:cNvSpPr>
          <p:nvPr>
            <p:ph type="title"/>
          </p:nvPr>
        </p:nvSpPr>
        <p:spPr/>
        <p:txBody>
          <a:bodyPr/>
          <a:lstStyle/>
          <a:p>
            <a:r>
              <a:rPr lang="de-CH" dirty="0">
                <a:solidFill>
                  <a:schemeClr val="tx2">
                    <a:lumMod val="75000"/>
                    <a:lumOff val="25000"/>
                  </a:schemeClr>
                </a:solidFill>
              </a:rPr>
              <a:t>Erkennen von Lebenswunden</a:t>
            </a:r>
            <a:br>
              <a:rPr lang="de-CH" dirty="0">
                <a:solidFill>
                  <a:schemeClr val="tx2">
                    <a:lumMod val="75000"/>
                    <a:lumOff val="25000"/>
                  </a:schemeClr>
                </a:solidFill>
              </a:rPr>
            </a:br>
            <a:r>
              <a:rPr lang="de-CH" dirty="0"/>
              <a:t>Entwicklungspsychologie </a:t>
            </a:r>
          </a:p>
        </p:txBody>
      </p:sp>
      <p:sp>
        <p:nvSpPr>
          <p:cNvPr id="3" name="Inhaltsplatzhalter 2">
            <a:extLst>
              <a:ext uri="{FF2B5EF4-FFF2-40B4-BE49-F238E27FC236}">
                <a16:creationId xmlns:a16="http://schemas.microsoft.com/office/drawing/2014/main" id="{EB51BF7C-95FE-F62F-6D5E-007D4246FAC3}"/>
              </a:ext>
            </a:extLst>
          </p:cNvPr>
          <p:cNvSpPr>
            <a:spLocks noGrp="1"/>
          </p:cNvSpPr>
          <p:nvPr>
            <p:ph idx="1"/>
          </p:nvPr>
        </p:nvSpPr>
        <p:spPr>
          <a:xfrm>
            <a:off x="838200" y="1825625"/>
            <a:ext cx="11179629" cy="4351338"/>
          </a:xfrm>
        </p:spPr>
        <p:txBody>
          <a:bodyPr>
            <a:normAutofit/>
          </a:bodyPr>
          <a:lstStyle/>
          <a:p>
            <a:pPr marL="0" indent="0">
              <a:buNone/>
            </a:pPr>
            <a:r>
              <a:rPr lang="de-CH" dirty="0"/>
              <a:t>Die ersten Jahre prägen uns durch unbewusstes Erleben, die mittleren durch bewusstes Lernen, und die Jugend dient dazu, daraus ein eigenes Selbst zu entwickeln.</a:t>
            </a:r>
          </a:p>
          <a:p>
            <a:pPr marL="0" indent="0">
              <a:buNone/>
            </a:pPr>
            <a:endParaRPr lang="de-CH" dirty="0"/>
          </a:p>
          <a:p>
            <a:endParaRPr lang="de-CH" dirty="0"/>
          </a:p>
        </p:txBody>
      </p:sp>
      <p:sp>
        <p:nvSpPr>
          <p:cNvPr id="4" name="Rechteck 3">
            <a:extLst>
              <a:ext uri="{FF2B5EF4-FFF2-40B4-BE49-F238E27FC236}">
                <a16:creationId xmlns:a16="http://schemas.microsoft.com/office/drawing/2014/main" id="{B4B0FD3B-89E5-4FC8-C8B4-2634A84F67E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Tree>
    <p:extLst>
      <p:ext uri="{BB962C8B-B14F-4D97-AF65-F5344CB8AC3E}">
        <p14:creationId xmlns:p14="http://schemas.microsoft.com/office/powerpoint/2010/main" val="364212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B4434-4BF5-E3AE-5BEE-A82B11E5192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7EFB7B5-4288-ECFB-DEE3-D25C3A6F9440}"/>
              </a:ext>
            </a:extLst>
          </p:cNvPr>
          <p:cNvSpPr>
            <a:spLocks noGrp="1"/>
          </p:cNvSpPr>
          <p:nvPr>
            <p:ph type="title"/>
          </p:nvPr>
        </p:nvSpPr>
        <p:spPr/>
        <p:txBody>
          <a:bodyPr/>
          <a:lstStyle/>
          <a:p>
            <a:r>
              <a:rPr lang="de-CH" dirty="0">
                <a:solidFill>
                  <a:schemeClr val="tx2">
                    <a:lumMod val="75000"/>
                    <a:lumOff val="25000"/>
                  </a:schemeClr>
                </a:solidFill>
              </a:rPr>
              <a:t>Erkennen von Lebenswunden</a:t>
            </a:r>
            <a:br>
              <a:rPr lang="de-CH" dirty="0">
                <a:solidFill>
                  <a:schemeClr val="tx2">
                    <a:lumMod val="75000"/>
                    <a:lumOff val="25000"/>
                  </a:schemeClr>
                </a:solidFill>
              </a:rPr>
            </a:br>
            <a:r>
              <a:rPr lang="de-CH" dirty="0"/>
              <a:t>Entwicklungspsychologie </a:t>
            </a:r>
          </a:p>
        </p:txBody>
      </p:sp>
      <p:sp>
        <p:nvSpPr>
          <p:cNvPr id="3" name="Inhaltsplatzhalter 2">
            <a:extLst>
              <a:ext uri="{FF2B5EF4-FFF2-40B4-BE49-F238E27FC236}">
                <a16:creationId xmlns:a16="http://schemas.microsoft.com/office/drawing/2014/main" id="{70431631-877A-CE8F-F25A-64F631784238}"/>
              </a:ext>
            </a:extLst>
          </p:cNvPr>
          <p:cNvSpPr>
            <a:spLocks noGrp="1"/>
          </p:cNvSpPr>
          <p:nvPr>
            <p:ph idx="1"/>
          </p:nvPr>
        </p:nvSpPr>
        <p:spPr>
          <a:xfrm>
            <a:off x="838200" y="1825625"/>
            <a:ext cx="11179629" cy="4351338"/>
          </a:xfrm>
        </p:spPr>
        <p:txBody>
          <a:bodyPr>
            <a:normAutofit/>
          </a:bodyPr>
          <a:lstStyle/>
          <a:p>
            <a:pPr marL="0" indent="0">
              <a:buNone/>
            </a:pPr>
            <a:r>
              <a:rPr lang="de-CH" b="1" dirty="0"/>
              <a:t>0–6 Jahre: Lernen durch Nachahmung und unbewusstes Aufnehmen</a:t>
            </a:r>
            <a:endParaRPr lang="de-CH" dirty="0"/>
          </a:p>
          <a:p>
            <a:r>
              <a:rPr lang="de-CH" dirty="0"/>
              <a:t>Das Kind lernt vor allem über Beobachtung, Nachahmung, Sinneseindrücke, Atmosphäre und Beziehung </a:t>
            </a:r>
          </a:p>
          <a:p>
            <a:r>
              <a:rPr lang="de-CH" dirty="0"/>
              <a:t>Sprache, Bewegung, Verhalten und emotionale Muster werden aufgenommen, ohne dass das Kind sie bewusst reflektiert. </a:t>
            </a:r>
          </a:p>
          <a:p>
            <a:r>
              <a:rPr lang="de-CH" dirty="0"/>
              <a:t>Erwachsene wirken in diesem Alter weniger durch Erklärungen als durch ihr eigenes Tun.</a:t>
            </a:r>
          </a:p>
          <a:p>
            <a:pPr marL="0" indent="0">
              <a:buNone/>
            </a:pPr>
            <a:endParaRPr lang="de-CH" dirty="0"/>
          </a:p>
          <a:p>
            <a:endParaRPr lang="de-CH" dirty="0"/>
          </a:p>
        </p:txBody>
      </p:sp>
      <p:sp>
        <p:nvSpPr>
          <p:cNvPr id="4" name="Rechteck 3">
            <a:extLst>
              <a:ext uri="{FF2B5EF4-FFF2-40B4-BE49-F238E27FC236}">
                <a16:creationId xmlns:a16="http://schemas.microsoft.com/office/drawing/2014/main" id="{26DD07E0-A623-178C-3A57-E3A12DF5454C}"/>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Tree>
    <p:extLst>
      <p:ext uri="{BB962C8B-B14F-4D97-AF65-F5344CB8AC3E}">
        <p14:creationId xmlns:p14="http://schemas.microsoft.com/office/powerpoint/2010/main" val="246527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AC07-A416-85F8-8E9B-0FFD4528E0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447498-7D3B-52D4-B05A-A656F5CD9429}"/>
              </a:ext>
            </a:extLst>
          </p:cNvPr>
          <p:cNvSpPr>
            <a:spLocks noGrp="1"/>
          </p:cNvSpPr>
          <p:nvPr>
            <p:ph type="title"/>
          </p:nvPr>
        </p:nvSpPr>
        <p:spPr/>
        <p:txBody>
          <a:bodyPr/>
          <a:lstStyle/>
          <a:p>
            <a:r>
              <a:rPr lang="de-CH" dirty="0">
                <a:solidFill>
                  <a:schemeClr val="tx2">
                    <a:lumMod val="75000"/>
                    <a:lumOff val="25000"/>
                  </a:schemeClr>
                </a:solidFill>
              </a:rPr>
              <a:t>Erkennen von Lebenswunden</a:t>
            </a:r>
            <a:br>
              <a:rPr lang="de-CH" dirty="0">
                <a:solidFill>
                  <a:schemeClr val="tx2">
                    <a:lumMod val="75000"/>
                    <a:lumOff val="25000"/>
                  </a:schemeClr>
                </a:solidFill>
              </a:rPr>
            </a:br>
            <a:r>
              <a:rPr lang="de-CH" dirty="0"/>
              <a:t>Entwicklungspsychologie </a:t>
            </a:r>
          </a:p>
        </p:txBody>
      </p:sp>
      <p:sp>
        <p:nvSpPr>
          <p:cNvPr id="3" name="Inhaltsplatzhalter 2">
            <a:extLst>
              <a:ext uri="{FF2B5EF4-FFF2-40B4-BE49-F238E27FC236}">
                <a16:creationId xmlns:a16="http://schemas.microsoft.com/office/drawing/2014/main" id="{BAAAC2FA-0068-A99F-6911-C54DDD2BC21D}"/>
              </a:ext>
            </a:extLst>
          </p:cNvPr>
          <p:cNvSpPr>
            <a:spLocks noGrp="1"/>
          </p:cNvSpPr>
          <p:nvPr>
            <p:ph idx="1"/>
          </p:nvPr>
        </p:nvSpPr>
        <p:spPr>
          <a:xfrm>
            <a:off x="838200" y="1825625"/>
            <a:ext cx="11179629" cy="4351338"/>
          </a:xfrm>
        </p:spPr>
        <p:txBody>
          <a:bodyPr>
            <a:normAutofit/>
          </a:bodyPr>
          <a:lstStyle/>
          <a:p>
            <a:pPr marL="0" indent="0">
              <a:buNone/>
            </a:pPr>
            <a:r>
              <a:rPr lang="de-CH" b="1" dirty="0"/>
              <a:t>6–12 Jahre: Bewusstes Lernen und Aufbau von Fähigkeiten</a:t>
            </a:r>
            <a:endParaRPr lang="de-CH" dirty="0"/>
          </a:p>
          <a:p>
            <a:r>
              <a:rPr lang="de-CH" dirty="0"/>
              <a:t>Jetzt entsteht stärker gezieltes Lernen, Erinnern, logisches Verstehen, Interesse an Regeln und Zusammenhängen </a:t>
            </a:r>
          </a:p>
          <a:p>
            <a:r>
              <a:rPr lang="de-CH" dirty="0"/>
              <a:t>Kinder orientieren sich oft noch an Autoritäten und Vorbildern, können Inhalte aber schon bewusst aufnehmen und üben. </a:t>
            </a:r>
          </a:p>
          <a:p>
            <a:r>
              <a:rPr lang="de-CH" dirty="0"/>
              <a:t>Schule, Kulturtechniken und soziale Regeln prägen diese Phase.</a:t>
            </a:r>
          </a:p>
          <a:p>
            <a:pPr marL="0" indent="0">
              <a:buNone/>
            </a:pPr>
            <a:endParaRPr lang="de-CH" dirty="0"/>
          </a:p>
          <a:p>
            <a:endParaRPr lang="de-CH" dirty="0"/>
          </a:p>
        </p:txBody>
      </p:sp>
      <p:sp>
        <p:nvSpPr>
          <p:cNvPr id="4" name="Rechteck 3">
            <a:extLst>
              <a:ext uri="{FF2B5EF4-FFF2-40B4-BE49-F238E27FC236}">
                <a16:creationId xmlns:a16="http://schemas.microsoft.com/office/drawing/2014/main" id="{5311B367-231E-34EB-E3AF-28A40B5158E5}"/>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Tree>
    <p:extLst>
      <p:ext uri="{BB962C8B-B14F-4D97-AF65-F5344CB8AC3E}">
        <p14:creationId xmlns:p14="http://schemas.microsoft.com/office/powerpoint/2010/main" val="407283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28B92-1454-B90B-75E8-0765C5026C5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65055C-28DA-5448-0B5A-2BA336CEF6FF}"/>
              </a:ext>
            </a:extLst>
          </p:cNvPr>
          <p:cNvSpPr>
            <a:spLocks noGrp="1"/>
          </p:cNvSpPr>
          <p:nvPr>
            <p:ph type="title"/>
          </p:nvPr>
        </p:nvSpPr>
        <p:spPr/>
        <p:txBody>
          <a:bodyPr/>
          <a:lstStyle/>
          <a:p>
            <a:r>
              <a:rPr lang="de-CH" dirty="0">
                <a:solidFill>
                  <a:schemeClr val="tx2">
                    <a:lumMod val="75000"/>
                    <a:lumOff val="25000"/>
                  </a:schemeClr>
                </a:solidFill>
              </a:rPr>
              <a:t>Erkennen von Lebenswunden</a:t>
            </a:r>
            <a:br>
              <a:rPr lang="de-CH" dirty="0">
                <a:solidFill>
                  <a:schemeClr val="tx2">
                    <a:lumMod val="75000"/>
                    <a:lumOff val="25000"/>
                  </a:schemeClr>
                </a:solidFill>
              </a:rPr>
            </a:br>
            <a:r>
              <a:rPr lang="de-CH" dirty="0"/>
              <a:t>Entwicklungspsychologie </a:t>
            </a:r>
          </a:p>
        </p:txBody>
      </p:sp>
      <p:sp>
        <p:nvSpPr>
          <p:cNvPr id="3" name="Inhaltsplatzhalter 2">
            <a:extLst>
              <a:ext uri="{FF2B5EF4-FFF2-40B4-BE49-F238E27FC236}">
                <a16:creationId xmlns:a16="http://schemas.microsoft.com/office/drawing/2014/main" id="{FC609143-1369-E4EB-B7A6-AA0048081958}"/>
              </a:ext>
            </a:extLst>
          </p:cNvPr>
          <p:cNvSpPr>
            <a:spLocks noGrp="1"/>
          </p:cNvSpPr>
          <p:nvPr>
            <p:ph idx="1"/>
          </p:nvPr>
        </p:nvSpPr>
        <p:spPr>
          <a:xfrm>
            <a:off x="838200" y="1825625"/>
            <a:ext cx="11179629" cy="4351338"/>
          </a:xfrm>
        </p:spPr>
        <p:txBody>
          <a:bodyPr>
            <a:normAutofit/>
          </a:bodyPr>
          <a:lstStyle/>
          <a:p>
            <a:pPr marL="0" indent="0">
              <a:buNone/>
            </a:pPr>
            <a:r>
              <a:rPr lang="de-CH" b="1" dirty="0"/>
              <a:t>12–18 Jahre: Identitätsfindung und Selbstwerdung</a:t>
            </a:r>
            <a:endParaRPr lang="de-CH" dirty="0"/>
          </a:p>
          <a:p>
            <a:r>
              <a:rPr lang="de-CH" dirty="0"/>
              <a:t>Jugendliche beginnen kritisch zu denken, eigene Werte zu entwickeln, sich von Vorbildern zu lösen, das Gelernte zu hinterfragen. Die zentrale Frage wird: „Wer bin ich selbst?“</a:t>
            </a:r>
          </a:p>
          <a:p>
            <a:r>
              <a:rPr lang="de-CH" dirty="0"/>
              <a:t>Das zuvor Aufgenommene wird nun innerlich verarbeitet und zu einer eigenen Persönlichkeit geformt.</a:t>
            </a:r>
          </a:p>
          <a:p>
            <a:pPr marL="0" indent="0">
              <a:buNone/>
            </a:pPr>
            <a:endParaRPr lang="de-CH" dirty="0"/>
          </a:p>
          <a:p>
            <a:endParaRPr lang="de-CH" dirty="0"/>
          </a:p>
        </p:txBody>
      </p:sp>
      <p:sp>
        <p:nvSpPr>
          <p:cNvPr id="4" name="Rechteck 3">
            <a:extLst>
              <a:ext uri="{FF2B5EF4-FFF2-40B4-BE49-F238E27FC236}">
                <a16:creationId xmlns:a16="http://schemas.microsoft.com/office/drawing/2014/main" id="{54FACD38-EB37-7727-3139-57E7587F445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4</a:t>
            </a:r>
          </a:p>
        </p:txBody>
      </p:sp>
    </p:spTree>
    <p:extLst>
      <p:ext uri="{BB962C8B-B14F-4D97-AF65-F5344CB8AC3E}">
        <p14:creationId xmlns:p14="http://schemas.microsoft.com/office/powerpoint/2010/main" val="53354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DD8F6-1E2F-65A4-ABC5-BD91221F53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D333E2D-9540-34D7-36E2-B07623D72C8A}"/>
              </a:ext>
            </a:extLst>
          </p:cNvPr>
          <p:cNvSpPr>
            <a:spLocks noGrp="1"/>
          </p:cNvSpPr>
          <p:nvPr>
            <p:ph type="title"/>
          </p:nvPr>
        </p:nvSpPr>
        <p:spPr/>
        <p:txBody>
          <a:bodyPr>
            <a:normAutofit fontScale="90000"/>
          </a:bodyPr>
          <a:lstStyle/>
          <a:p>
            <a:r>
              <a:rPr lang="de-CH" dirty="0">
                <a:solidFill>
                  <a:schemeClr val="tx2">
                    <a:lumMod val="75000"/>
                    <a:lumOff val="25000"/>
                  </a:schemeClr>
                </a:solidFill>
              </a:rPr>
              <a:t>Bewusste Aufarbeitung statt Deutung des Unbewussten</a:t>
            </a:r>
            <a:br>
              <a:rPr lang="de-CH" dirty="0"/>
            </a:br>
            <a:endParaRPr lang="de-CH" dirty="0"/>
          </a:p>
        </p:txBody>
      </p:sp>
      <p:sp>
        <p:nvSpPr>
          <p:cNvPr id="3" name="Inhaltsplatzhalter 2">
            <a:extLst>
              <a:ext uri="{FF2B5EF4-FFF2-40B4-BE49-F238E27FC236}">
                <a16:creationId xmlns:a16="http://schemas.microsoft.com/office/drawing/2014/main" id="{94D99FBA-7710-12A4-C225-711D2BF1AB92}"/>
              </a:ext>
            </a:extLst>
          </p:cNvPr>
          <p:cNvSpPr>
            <a:spLocks noGrp="1"/>
          </p:cNvSpPr>
          <p:nvPr>
            <p:ph idx="1"/>
          </p:nvPr>
        </p:nvSpPr>
        <p:spPr>
          <a:xfrm>
            <a:off x="838200" y="1825625"/>
            <a:ext cx="11179629" cy="4351338"/>
          </a:xfrm>
        </p:spPr>
        <p:txBody>
          <a:bodyPr>
            <a:normAutofit/>
          </a:bodyPr>
          <a:lstStyle/>
          <a:p>
            <a:pPr marL="0" indent="0">
              <a:buNone/>
            </a:pPr>
            <a:r>
              <a:rPr lang="de-CH" b="1" dirty="0"/>
              <a:t>Wir arbeiten mit Bewusstem, Bekannten, Zugänglichem</a:t>
            </a:r>
          </a:p>
          <a:p>
            <a:pPr marL="0" indent="0">
              <a:buNone/>
            </a:pPr>
            <a:r>
              <a:rPr lang="de-CH" dirty="0"/>
              <a:t>Wir verzichten dabei auf tiefenpsychologische Methoden, auf das Befragen des Unbewussten sowie auf «prophetisches Hören» oder das Interpretieren verborgener Möglichkeiten.</a:t>
            </a:r>
          </a:p>
          <a:p>
            <a:pPr marL="0" indent="0">
              <a:buNone/>
            </a:pPr>
            <a:endParaRPr lang="de-CH" dirty="0"/>
          </a:p>
          <a:p>
            <a:pPr marL="0" indent="0">
              <a:buNone/>
            </a:pPr>
            <a:endParaRPr lang="de-CH" dirty="0"/>
          </a:p>
          <a:p>
            <a:endParaRPr lang="de-CH" dirty="0"/>
          </a:p>
        </p:txBody>
      </p:sp>
      <p:sp>
        <p:nvSpPr>
          <p:cNvPr id="4" name="Rechteck 3">
            <a:extLst>
              <a:ext uri="{FF2B5EF4-FFF2-40B4-BE49-F238E27FC236}">
                <a16:creationId xmlns:a16="http://schemas.microsoft.com/office/drawing/2014/main" id="{55932C18-0CE8-9158-BD47-F6C57197850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4</a:t>
            </a:r>
          </a:p>
        </p:txBody>
      </p:sp>
    </p:spTree>
    <p:extLst>
      <p:ext uri="{BB962C8B-B14F-4D97-AF65-F5344CB8AC3E}">
        <p14:creationId xmlns:p14="http://schemas.microsoft.com/office/powerpoint/2010/main" val="331833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B9919-B543-2FAD-AB86-D610B6D896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683D66-7E60-0894-07FB-20B99E2465B8}"/>
              </a:ext>
            </a:extLst>
          </p:cNvPr>
          <p:cNvSpPr>
            <a:spLocks noGrp="1"/>
          </p:cNvSpPr>
          <p:nvPr>
            <p:ph type="title"/>
          </p:nvPr>
        </p:nvSpPr>
        <p:spPr/>
        <p:txBody>
          <a:bodyPr>
            <a:normAutofit/>
          </a:bodyPr>
          <a:lstStyle/>
          <a:p>
            <a:r>
              <a:rPr lang="de-CH" dirty="0">
                <a:solidFill>
                  <a:schemeClr val="tx2">
                    <a:lumMod val="75000"/>
                    <a:lumOff val="25000"/>
                  </a:schemeClr>
                </a:solidFill>
              </a:rPr>
              <a:t>Nachvollziehbare Kausalität in der Aufarbeitung</a:t>
            </a:r>
          </a:p>
        </p:txBody>
      </p:sp>
      <p:sp>
        <p:nvSpPr>
          <p:cNvPr id="3" name="Inhaltsplatzhalter 2">
            <a:extLst>
              <a:ext uri="{FF2B5EF4-FFF2-40B4-BE49-F238E27FC236}">
                <a16:creationId xmlns:a16="http://schemas.microsoft.com/office/drawing/2014/main" id="{228D947A-4B67-354F-9AD7-DD0A7A98EFFD}"/>
              </a:ext>
            </a:extLst>
          </p:cNvPr>
          <p:cNvSpPr>
            <a:spLocks noGrp="1"/>
          </p:cNvSpPr>
          <p:nvPr>
            <p:ph idx="1"/>
          </p:nvPr>
        </p:nvSpPr>
        <p:spPr>
          <a:xfrm>
            <a:off x="838200" y="1825625"/>
            <a:ext cx="11179629" cy="4351338"/>
          </a:xfrm>
        </p:spPr>
        <p:txBody>
          <a:bodyPr>
            <a:normAutofit/>
          </a:bodyPr>
          <a:lstStyle/>
          <a:p>
            <a:pPr marL="0" indent="0">
              <a:buNone/>
            </a:pPr>
            <a:r>
              <a:rPr lang="de-CH" dirty="0"/>
              <a:t>Es bedarf einer gewissen Nachvollziehbarkeit und inneren Logik in der Kausalität. </a:t>
            </a:r>
          </a:p>
          <a:p>
            <a:pPr marL="0" indent="0">
              <a:buNone/>
            </a:pPr>
            <a:r>
              <a:rPr lang="de-CH" dirty="0"/>
              <a:t>Ereignis -&gt; seelische Verletzung -&gt; Symptomatik</a:t>
            </a:r>
          </a:p>
          <a:p>
            <a:pPr marL="0" indent="0">
              <a:buNone/>
            </a:pPr>
            <a:r>
              <a:rPr lang="de-CH" dirty="0"/>
              <a:t>Seelischen Verletzungen -&gt; körperlichen Auswirkungen</a:t>
            </a:r>
          </a:p>
          <a:p>
            <a:pPr marL="0" indent="0">
              <a:buNone/>
            </a:pPr>
            <a:endParaRPr lang="de-CH" dirty="0"/>
          </a:p>
          <a:p>
            <a:pPr marL="0" indent="0">
              <a:buNone/>
            </a:pPr>
            <a:endParaRPr lang="de-CH" dirty="0"/>
          </a:p>
          <a:p>
            <a:endParaRPr lang="de-CH" dirty="0"/>
          </a:p>
        </p:txBody>
      </p:sp>
      <p:sp>
        <p:nvSpPr>
          <p:cNvPr id="4" name="Rechteck 3">
            <a:extLst>
              <a:ext uri="{FF2B5EF4-FFF2-40B4-BE49-F238E27FC236}">
                <a16:creationId xmlns:a16="http://schemas.microsoft.com/office/drawing/2014/main" id="{6FDEAFC6-999B-07CA-DA2D-E3FCB7175CA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4</a:t>
            </a:r>
          </a:p>
        </p:txBody>
      </p:sp>
    </p:spTree>
    <p:extLst>
      <p:ext uri="{BB962C8B-B14F-4D97-AF65-F5344CB8AC3E}">
        <p14:creationId xmlns:p14="http://schemas.microsoft.com/office/powerpoint/2010/main" val="343068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64B0-4938-AC0C-E2CE-6829B9BCD0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32B62B6-AB36-B3C5-A018-88DE84BE211F}"/>
              </a:ext>
            </a:extLst>
          </p:cNvPr>
          <p:cNvSpPr>
            <a:spLocks noGrp="1"/>
          </p:cNvSpPr>
          <p:nvPr>
            <p:ph type="title"/>
          </p:nvPr>
        </p:nvSpPr>
        <p:spPr/>
        <p:txBody>
          <a:bodyPr>
            <a:normAutofit/>
          </a:bodyPr>
          <a:lstStyle/>
          <a:p>
            <a:r>
              <a:rPr lang="de-CH" dirty="0">
                <a:solidFill>
                  <a:schemeClr val="tx2">
                    <a:lumMod val="75000"/>
                    <a:lumOff val="25000"/>
                  </a:schemeClr>
                </a:solidFill>
              </a:rPr>
              <a:t>Der Mensch ist ein Beziehungs- und Gefühlswesen</a:t>
            </a:r>
          </a:p>
        </p:txBody>
      </p:sp>
      <p:sp>
        <p:nvSpPr>
          <p:cNvPr id="3" name="Inhaltsplatzhalter 2">
            <a:extLst>
              <a:ext uri="{FF2B5EF4-FFF2-40B4-BE49-F238E27FC236}">
                <a16:creationId xmlns:a16="http://schemas.microsoft.com/office/drawing/2014/main" id="{5D5BB34A-DC56-ED17-F813-3636CD1CD1C3}"/>
              </a:ext>
            </a:extLst>
          </p:cNvPr>
          <p:cNvSpPr>
            <a:spLocks noGrp="1"/>
          </p:cNvSpPr>
          <p:nvPr>
            <p:ph idx="1"/>
          </p:nvPr>
        </p:nvSpPr>
        <p:spPr>
          <a:xfrm>
            <a:off x="838200" y="1825625"/>
            <a:ext cx="11179629" cy="4351338"/>
          </a:xfrm>
        </p:spPr>
        <p:txBody>
          <a:bodyPr>
            <a:normAutofit/>
          </a:bodyPr>
          <a:lstStyle/>
          <a:p>
            <a:pPr marL="0" indent="0">
              <a:buNone/>
            </a:pPr>
            <a:r>
              <a:rPr lang="de-CH" b="1" dirty="0"/>
              <a:t>Scham</a:t>
            </a:r>
            <a:r>
              <a:rPr lang="de-CH" dirty="0"/>
              <a:t> – das schmerzhafte Gefühl oder die Überzeugung, fehlerhaft zu sein und deshalb nicht liebenswert oder nicht zugehörig zu sein.</a:t>
            </a:r>
          </a:p>
          <a:p>
            <a:pPr marL="0" indent="0">
              <a:buNone/>
            </a:pPr>
            <a:endParaRPr lang="de-CH" dirty="0"/>
          </a:p>
          <a:p>
            <a:pPr marL="0" indent="0">
              <a:buNone/>
            </a:pPr>
            <a:r>
              <a:rPr lang="de-CH" b="1" dirty="0"/>
              <a:t>Einsamkeit und Angst </a:t>
            </a:r>
            <a:r>
              <a:rPr lang="de-CH" dirty="0"/>
              <a:t>- Einsamkeit gilt als signifikanter Risikofaktor für psychische Belastungen </a:t>
            </a:r>
          </a:p>
          <a:p>
            <a:pPr marL="0" indent="0">
              <a:buNone/>
            </a:pPr>
            <a:endParaRPr lang="de-CH" dirty="0"/>
          </a:p>
          <a:p>
            <a:endParaRPr lang="de-CH" dirty="0"/>
          </a:p>
        </p:txBody>
      </p:sp>
      <p:sp>
        <p:nvSpPr>
          <p:cNvPr id="4" name="Rechteck 3">
            <a:extLst>
              <a:ext uri="{FF2B5EF4-FFF2-40B4-BE49-F238E27FC236}">
                <a16:creationId xmlns:a16="http://schemas.microsoft.com/office/drawing/2014/main" id="{EDCF7570-82CC-B620-961D-7C91D53E32B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5</a:t>
            </a:r>
          </a:p>
        </p:txBody>
      </p:sp>
    </p:spTree>
    <p:extLst>
      <p:ext uri="{BB962C8B-B14F-4D97-AF65-F5344CB8AC3E}">
        <p14:creationId xmlns:p14="http://schemas.microsoft.com/office/powerpoint/2010/main" val="294024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2C75D-BAA2-AF6E-46E0-F142874601D7}"/>
              </a:ext>
            </a:extLst>
          </p:cNvPr>
          <p:cNvSpPr>
            <a:spLocks noGrp="1"/>
          </p:cNvSpPr>
          <p:nvPr>
            <p:ph type="title"/>
          </p:nvPr>
        </p:nvSpPr>
        <p:spPr/>
        <p:txBody>
          <a:bodyPr/>
          <a:lstStyle/>
          <a:p>
            <a:r>
              <a:rPr lang="de-CH" dirty="0">
                <a:solidFill>
                  <a:schemeClr val="tx2">
                    <a:lumMod val="75000"/>
                    <a:lumOff val="25000"/>
                  </a:schemeClr>
                </a:solidFill>
              </a:rPr>
              <a:t>Zum Seminar</a:t>
            </a:r>
          </a:p>
        </p:txBody>
      </p:sp>
      <p:sp>
        <p:nvSpPr>
          <p:cNvPr id="3" name="Inhaltsplatzhalter 2">
            <a:extLst>
              <a:ext uri="{FF2B5EF4-FFF2-40B4-BE49-F238E27FC236}">
                <a16:creationId xmlns:a16="http://schemas.microsoft.com/office/drawing/2014/main" id="{645E5220-AE66-81B7-691C-889F68F29C8D}"/>
              </a:ext>
            </a:extLst>
          </p:cNvPr>
          <p:cNvSpPr>
            <a:spLocks noGrp="1"/>
          </p:cNvSpPr>
          <p:nvPr>
            <p:ph idx="1"/>
          </p:nvPr>
        </p:nvSpPr>
        <p:spPr>
          <a:xfrm>
            <a:off x="838200" y="1825626"/>
            <a:ext cx="10866120" cy="2434876"/>
          </a:xfrm>
          <a:solidFill>
            <a:schemeClr val="accent6">
              <a:lumMod val="20000"/>
              <a:lumOff val="80000"/>
            </a:schemeClr>
          </a:solidFill>
          <a:scene3d>
            <a:camera prst="orthographicFront"/>
            <a:lightRig rig="threePt" dir="t"/>
          </a:scene3d>
          <a:sp3d>
            <a:bevelT/>
          </a:sp3d>
        </p:spPr>
        <p:txBody>
          <a:bodyPr/>
          <a:lstStyle/>
          <a:p>
            <a:pPr marL="0" indent="0" algn="ctr">
              <a:lnSpc>
                <a:spcPct val="100000"/>
              </a:lnSpc>
              <a:buNone/>
            </a:pPr>
            <a:r>
              <a:rPr lang="de-CH" dirty="0">
                <a:solidFill>
                  <a:srgbClr val="16310D"/>
                </a:solidFill>
              </a:rPr>
              <a:t>Dieses Seminar möchte Menschen ermutigen, </a:t>
            </a:r>
            <a:br>
              <a:rPr lang="de-CH" dirty="0">
                <a:solidFill>
                  <a:srgbClr val="16310D"/>
                </a:solidFill>
              </a:rPr>
            </a:br>
            <a:r>
              <a:rPr lang="de-CH" dirty="0">
                <a:solidFill>
                  <a:srgbClr val="16310D"/>
                </a:solidFill>
              </a:rPr>
              <a:t>die im Leben erlittenen Lebenswunden, Verletzungen und traumatischen Erfahrungen so aufzuarbeiten, </a:t>
            </a:r>
            <a:br>
              <a:rPr lang="de-CH" dirty="0">
                <a:solidFill>
                  <a:srgbClr val="16310D"/>
                </a:solidFill>
              </a:rPr>
            </a:br>
            <a:r>
              <a:rPr lang="de-CH" dirty="0">
                <a:solidFill>
                  <a:srgbClr val="16310D"/>
                </a:solidFill>
              </a:rPr>
              <a:t>dass diese keine offenen oder verborgenen Auswirkungen mehr </a:t>
            </a:r>
            <a:br>
              <a:rPr lang="de-CH" dirty="0">
                <a:solidFill>
                  <a:srgbClr val="16310D"/>
                </a:solidFill>
              </a:rPr>
            </a:br>
            <a:r>
              <a:rPr lang="de-CH" dirty="0">
                <a:solidFill>
                  <a:srgbClr val="16310D"/>
                </a:solidFill>
              </a:rPr>
              <a:t>auf ihre Persönlichkeitsentwicklung und Beziehungsgestaltung haben.</a:t>
            </a:r>
          </a:p>
        </p:txBody>
      </p:sp>
    </p:spTree>
    <p:extLst>
      <p:ext uri="{BB962C8B-B14F-4D97-AF65-F5344CB8AC3E}">
        <p14:creationId xmlns:p14="http://schemas.microsoft.com/office/powerpoint/2010/main" val="246981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1EE0-6A27-C98E-D4D0-F093AC060A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0C04C9-6B48-701F-6919-C20BEC8654D0}"/>
              </a:ext>
            </a:extLst>
          </p:cNvPr>
          <p:cNvSpPr>
            <a:spLocks noGrp="1"/>
          </p:cNvSpPr>
          <p:nvPr>
            <p:ph type="title"/>
          </p:nvPr>
        </p:nvSpPr>
        <p:spPr/>
        <p:txBody>
          <a:bodyPr>
            <a:normAutofit/>
          </a:bodyPr>
          <a:lstStyle/>
          <a:p>
            <a:r>
              <a:rPr lang="de-CH" dirty="0">
                <a:solidFill>
                  <a:schemeClr val="tx2">
                    <a:lumMod val="75000"/>
                    <a:lumOff val="25000"/>
                  </a:schemeClr>
                </a:solidFill>
              </a:rPr>
              <a:t>Der Mensch ist ein Beziehungs- und Gefühlswesen</a:t>
            </a:r>
          </a:p>
        </p:txBody>
      </p:sp>
      <p:sp>
        <p:nvSpPr>
          <p:cNvPr id="3" name="Inhaltsplatzhalter 2">
            <a:extLst>
              <a:ext uri="{FF2B5EF4-FFF2-40B4-BE49-F238E27FC236}">
                <a16:creationId xmlns:a16="http://schemas.microsoft.com/office/drawing/2014/main" id="{0FD10173-9828-319E-AC6C-0BAAECA12455}"/>
              </a:ext>
            </a:extLst>
          </p:cNvPr>
          <p:cNvSpPr>
            <a:spLocks noGrp="1"/>
          </p:cNvSpPr>
          <p:nvPr>
            <p:ph idx="1"/>
          </p:nvPr>
        </p:nvSpPr>
        <p:spPr>
          <a:xfrm>
            <a:off x="838200" y="1825625"/>
            <a:ext cx="11179629" cy="4351338"/>
          </a:xfrm>
        </p:spPr>
        <p:txBody>
          <a:bodyPr>
            <a:normAutofit/>
          </a:bodyPr>
          <a:lstStyle/>
          <a:p>
            <a:pPr marL="0" indent="0">
              <a:buNone/>
            </a:pPr>
            <a:r>
              <a:rPr lang="de-CH" b="1" dirty="0"/>
              <a:t>Schuld und Ohnmacht; </a:t>
            </a:r>
            <a:r>
              <a:rPr lang="de-CH" dirty="0"/>
              <a:t>die schwersten Gefühle</a:t>
            </a:r>
          </a:p>
          <a:p>
            <a:pPr marL="0" indent="0">
              <a:buNone/>
            </a:pPr>
            <a:r>
              <a:rPr lang="de-CH" dirty="0"/>
              <a:t>Lukas 13, </a:t>
            </a:r>
            <a:r>
              <a:rPr lang="de-CH" u="sng" dirty="0"/>
              <a:t>6</a:t>
            </a:r>
            <a:r>
              <a:rPr lang="de-CH" dirty="0"/>
              <a:t> Und er (Jesus) erzählte ihnen dieses Gleichnis: Ein Mann hatte in seinem Weinberg einen Feigenbaum gepflanzt; und als er kam und nachsah, ob er Früchte trug, fand er 	keine. </a:t>
            </a:r>
            <a:r>
              <a:rPr lang="de-CH" u="sng" dirty="0"/>
              <a:t>7</a:t>
            </a:r>
            <a:r>
              <a:rPr lang="de-CH" dirty="0"/>
              <a:t> Da sagte er zu seinem Winzer: Siehe, jetzt komme ich schon drei Jahre und	sehe nach, ob dieser Feigenbaum Früchte trägt, und finde nichts. Hau ihn um! Was soll er weiter dem Boden seine Kraft nehmen? </a:t>
            </a:r>
            <a:r>
              <a:rPr lang="de-CH" u="sng" dirty="0"/>
              <a:t>8</a:t>
            </a:r>
            <a:r>
              <a:rPr lang="de-CH" dirty="0"/>
              <a:t> Der Winzer erwiderte: Herr, lass ihn dieses Jahr noch stehen; ich will den Boden um ihn herum aufgraben und düngen. </a:t>
            </a:r>
            <a:r>
              <a:rPr lang="de-CH" u="sng" dirty="0"/>
              <a:t>9</a:t>
            </a:r>
            <a:r>
              <a:rPr lang="de-CH" dirty="0"/>
              <a:t> Vielleicht 	trägt er in Zukunft Früchte.</a:t>
            </a:r>
          </a:p>
          <a:p>
            <a:pPr marL="0" indent="0">
              <a:buNone/>
            </a:pPr>
            <a:endParaRPr lang="de-CH" dirty="0"/>
          </a:p>
          <a:p>
            <a:endParaRPr lang="de-CH" dirty="0"/>
          </a:p>
        </p:txBody>
      </p:sp>
      <p:sp>
        <p:nvSpPr>
          <p:cNvPr id="4" name="Rechteck 3">
            <a:extLst>
              <a:ext uri="{FF2B5EF4-FFF2-40B4-BE49-F238E27FC236}">
                <a16:creationId xmlns:a16="http://schemas.microsoft.com/office/drawing/2014/main" id="{759E1025-8F97-6C1B-8BA3-070EA8E6962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5</a:t>
            </a:r>
          </a:p>
        </p:txBody>
      </p:sp>
    </p:spTree>
    <p:extLst>
      <p:ext uri="{BB962C8B-B14F-4D97-AF65-F5344CB8AC3E}">
        <p14:creationId xmlns:p14="http://schemas.microsoft.com/office/powerpoint/2010/main" val="49421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CD52-DCF8-A115-D739-11577E6CAA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C5C7B1-6798-523E-4305-01660FC9286D}"/>
              </a:ext>
            </a:extLst>
          </p:cNvPr>
          <p:cNvSpPr>
            <a:spLocks noGrp="1"/>
          </p:cNvSpPr>
          <p:nvPr>
            <p:ph type="title"/>
          </p:nvPr>
        </p:nvSpPr>
        <p:spPr/>
        <p:txBody>
          <a:bodyPr>
            <a:normAutofit/>
          </a:bodyPr>
          <a:lstStyle/>
          <a:p>
            <a:r>
              <a:rPr lang="de-CH" dirty="0">
                <a:solidFill>
                  <a:schemeClr val="tx2">
                    <a:lumMod val="75000"/>
                    <a:lumOff val="25000"/>
                  </a:schemeClr>
                </a:solidFill>
              </a:rPr>
              <a:t>Der Mensch ist ein Beziehungs- und Gefühlswesen</a:t>
            </a:r>
          </a:p>
        </p:txBody>
      </p:sp>
      <p:sp>
        <p:nvSpPr>
          <p:cNvPr id="3" name="Inhaltsplatzhalter 2">
            <a:extLst>
              <a:ext uri="{FF2B5EF4-FFF2-40B4-BE49-F238E27FC236}">
                <a16:creationId xmlns:a16="http://schemas.microsoft.com/office/drawing/2014/main" id="{01D596B5-612C-456A-6DF1-576416932D45}"/>
              </a:ext>
            </a:extLst>
          </p:cNvPr>
          <p:cNvSpPr>
            <a:spLocks noGrp="1"/>
          </p:cNvSpPr>
          <p:nvPr>
            <p:ph idx="1"/>
          </p:nvPr>
        </p:nvSpPr>
        <p:spPr>
          <a:xfrm>
            <a:off x="838200" y="1825625"/>
            <a:ext cx="11179629" cy="4351338"/>
          </a:xfrm>
        </p:spPr>
        <p:txBody>
          <a:bodyPr>
            <a:normAutofit/>
          </a:bodyPr>
          <a:lstStyle/>
          <a:p>
            <a:pPr marL="0" indent="0">
              <a:buNone/>
            </a:pPr>
            <a:r>
              <a:rPr lang="de-CH" b="1" dirty="0"/>
              <a:t>Schuld und Ohnmacht; </a:t>
            </a:r>
            <a:r>
              <a:rPr lang="de-CH" dirty="0"/>
              <a:t>die schwersten Gefühle</a:t>
            </a:r>
          </a:p>
          <a:p>
            <a:pPr marL="514350" lvl="0" indent="-514350">
              <a:buFont typeface="+mj-lt"/>
              <a:buAutoNum type="arabicPeriod"/>
            </a:pPr>
            <a:r>
              <a:rPr lang="de-CH" dirty="0"/>
              <a:t>Graben: 		Suche und verstehe die Ursache für den fruchtlosen 				Zustand</a:t>
            </a:r>
          </a:p>
          <a:p>
            <a:pPr marL="514350" lvl="0" indent="-514350">
              <a:buFont typeface="+mj-lt"/>
              <a:buAutoNum type="arabicPeriod"/>
            </a:pPr>
            <a:r>
              <a:rPr lang="de-CH" dirty="0"/>
              <a:t>Dünge: 		Bring Vergebung und Gnade in das fehlerhafte System</a:t>
            </a:r>
          </a:p>
          <a:p>
            <a:pPr marL="514350" lvl="0" indent="-514350">
              <a:buFont typeface="+mj-lt"/>
              <a:buAutoNum type="arabicPeriod"/>
            </a:pPr>
            <a:r>
              <a:rPr lang="de-CH" dirty="0"/>
              <a:t>Zeit geben: 	Gib dem Prozess Zeit </a:t>
            </a:r>
          </a:p>
          <a:p>
            <a:pPr marL="0" indent="0">
              <a:buNone/>
            </a:pPr>
            <a:endParaRPr lang="de-CH" dirty="0"/>
          </a:p>
          <a:p>
            <a:endParaRPr lang="de-CH" dirty="0"/>
          </a:p>
        </p:txBody>
      </p:sp>
      <p:sp>
        <p:nvSpPr>
          <p:cNvPr id="4" name="Rechteck 3">
            <a:extLst>
              <a:ext uri="{FF2B5EF4-FFF2-40B4-BE49-F238E27FC236}">
                <a16:creationId xmlns:a16="http://schemas.microsoft.com/office/drawing/2014/main" id="{0E66A3D0-0D16-0A5B-041E-9098EF6162C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5</a:t>
            </a:r>
          </a:p>
        </p:txBody>
      </p:sp>
    </p:spTree>
    <p:extLst>
      <p:ext uri="{BB962C8B-B14F-4D97-AF65-F5344CB8AC3E}">
        <p14:creationId xmlns:p14="http://schemas.microsoft.com/office/powerpoint/2010/main" val="12571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30F0-A383-F8DE-6F55-671792A8DB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3A5370E-E275-6415-EFE1-628FBEFCF681}"/>
              </a:ext>
            </a:extLst>
          </p:cNvPr>
          <p:cNvSpPr>
            <a:spLocks noGrp="1"/>
          </p:cNvSpPr>
          <p:nvPr>
            <p:ph type="title"/>
          </p:nvPr>
        </p:nvSpPr>
        <p:spPr/>
        <p:txBody>
          <a:bodyPr>
            <a:normAutofit/>
          </a:bodyPr>
          <a:lstStyle/>
          <a:p>
            <a:r>
              <a:rPr lang="de-CH" dirty="0">
                <a:solidFill>
                  <a:schemeClr val="tx2">
                    <a:lumMod val="75000"/>
                    <a:lumOff val="25000"/>
                  </a:schemeClr>
                </a:solidFill>
              </a:rPr>
              <a:t>Der Mensch ist ein Beziehungs- und Gefühlswesen</a:t>
            </a:r>
          </a:p>
        </p:txBody>
      </p:sp>
      <p:sp>
        <p:nvSpPr>
          <p:cNvPr id="3" name="Inhaltsplatzhalter 2">
            <a:extLst>
              <a:ext uri="{FF2B5EF4-FFF2-40B4-BE49-F238E27FC236}">
                <a16:creationId xmlns:a16="http://schemas.microsoft.com/office/drawing/2014/main" id="{F663002B-E802-CAE1-5F47-182144CD3B89}"/>
              </a:ext>
            </a:extLst>
          </p:cNvPr>
          <p:cNvSpPr>
            <a:spLocks noGrp="1"/>
          </p:cNvSpPr>
          <p:nvPr>
            <p:ph idx="1"/>
          </p:nvPr>
        </p:nvSpPr>
        <p:spPr>
          <a:xfrm>
            <a:off x="838200" y="1825625"/>
            <a:ext cx="11179629" cy="4667250"/>
          </a:xfrm>
        </p:spPr>
        <p:txBody>
          <a:bodyPr>
            <a:normAutofit/>
          </a:bodyPr>
          <a:lstStyle/>
          <a:p>
            <a:pPr marL="0" indent="0">
              <a:buNone/>
            </a:pPr>
            <a:r>
              <a:rPr lang="de-CH" b="1" dirty="0"/>
              <a:t>Schuld und Ohnmacht; </a:t>
            </a:r>
            <a:r>
              <a:rPr lang="de-CH" dirty="0"/>
              <a:t>die schwersten Gefühle</a:t>
            </a:r>
          </a:p>
          <a:p>
            <a:pPr marL="0" indent="0">
              <a:buNone/>
            </a:pPr>
            <a:r>
              <a:rPr lang="de-CH" dirty="0"/>
              <a:t>Beide Gefühle betreffen auf unterschiedliche Weise Kontrolle. </a:t>
            </a:r>
          </a:p>
          <a:p>
            <a:r>
              <a:rPr lang="de-CH" dirty="0"/>
              <a:t>Schuld sagt: </a:t>
            </a:r>
            <a:r>
              <a:rPr lang="de-CH" i="1" dirty="0"/>
              <a:t>Du hättest anders handeln sollen.</a:t>
            </a:r>
            <a:r>
              <a:rPr lang="de-CH" dirty="0"/>
              <a:t> </a:t>
            </a:r>
          </a:p>
          <a:p>
            <a:r>
              <a:rPr lang="de-CH" dirty="0"/>
              <a:t>Ohnmacht sagt: </a:t>
            </a:r>
            <a:r>
              <a:rPr lang="de-CH" i="1" dirty="0"/>
              <a:t>Du kannst jetzt nichts tun</a:t>
            </a:r>
          </a:p>
          <a:p>
            <a:pPr marL="0" indent="0">
              <a:buNone/>
            </a:pPr>
            <a:r>
              <a:rPr lang="de-CH" dirty="0"/>
              <a:t>Zusammen entsteht eine paradoxe Spannung: Verantwortung ohne Einfluss – oder Einfluss ohne Möglichkeit zur Korrektur.</a:t>
            </a:r>
          </a:p>
          <a:p>
            <a:pPr marL="0" indent="0">
              <a:buNone/>
            </a:pPr>
            <a:r>
              <a:rPr lang="de-CH" b="1" dirty="0"/>
              <a:t>Gottes Antwort</a:t>
            </a:r>
            <a:r>
              <a:rPr lang="de-CH" dirty="0"/>
              <a:t>: </a:t>
            </a:r>
          </a:p>
          <a:p>
            <a:pPr marL="0" indent="0">
              <a:buNone/>
            </a:pPr>
            <a:r>
              <a:rPr lang="de-CH" dirty="0"/>
              <a:t>Schuld – Karfreitag</a:t>
            </a:r>
          </a:p>
          <a:p>
            <a:pPr marL="0" indent="0">
              <a:buNone/>
            </a:pPr>
            <a:r>
              <a:rPr lang="de-CH" dirty="0"/>
              <a:t>Ohnmacht – Pfingsten </a:t>
            </a:r>
          </a:p>
        </p:txBody>
      </p:sp>
      <p:sp>
        <p:nvSpPr>
          <p:cNvPr id="4" name="Rechteck 3">
            <a:extLst>
              <a:ext uri="{FF2B5EF4-FFF2-40B4-BE49-F238E27FC236}">
                <a16:creationId xmlns:a16="http://schemas.microsoft.com/office/drawing/2014/main" id="{F72B12DE-6BD6-D55B-F08D-B26EB566A4A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6</a:t>
            </a:r>
          </a:p>
        </p:txBody>
      </p:sp>
    </p:spTree>
    <p:extLst>
      <p:ext uri="{BB962C8B-B14F-4D97-AF65-F5344CB8AC3E}">
        <p14:creationId xmlns:p14="http://schemas.microsoft.com/office/powerpoint/2010/main" val="3971472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4CE3028-B6F5-499B-B76C-AD58F47EEC57}"/>
              </a:ext>
            </a:extLst>
          </p:cNvPr>
          <p:cNvSpPr/>
          <p:nvPr/>
        </p:nvSpPr>
        <p:spPr>
          <a:xfrm>
            <a:off x="6686027" y="83890"/>
            <a:ext cx="5410898" cy="67741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 name="Herz 3">
            <a:extLst>
              <a:ext uri="{FF2B5EF4-FFF2-40B4-BE49-F238E27FC236}">
                <a16:creationId xmlns:a16="http://schemas.microsoft.com/office/drawing/2014/main" id="{AB10B09A-85D1-47DE-9934-E5508723ECAB}"/>
              </a:ext>
            </a:extLst>
          </p:cNvPr>
          <p:cNvSpPr/>
          <p:nvPr/>
        </p:nvSpPr>
        <p:spPr>
          <a:xfrm>
            <a:off x="6753138" y="457090"/>
            <a:ext cx="5285063" cy="617566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027" name="Picture 3"/>
          <p:cNvPicPr>
            <a:picLocks noChangeArrowheads="1"/>
          </p:cNvPicPr>
          <p:nvPr/>
        </p:nvPicPr>
        <p:blipFill>
          <a:blip r:embed="rId3"/>
          <a:srcRect l="-14639" r="-14925"/>
          <a:stretch>
            <a:fillRect/>
          </a:stretch>
        </p:blipFill>
        <p:spPr bwMode="auto">
          <a:xfrm>
            <a:off x="8367287" y="199559"/>
            <a:ext cx="2065882" cy="1388543"/>
          </a:xfrm>
          <a:prstGeom prst="rect">
            <a:avLst/>
          </a:prstGeom>
          <a:noFill/>
          <a:ln w="9525" algn="ctr">
            <a:miter lim="800000"/>
            <a:headEnd/>
            <a:tailEnd/>
          </a:ln>
          <a:effectLst>
            <a:outerShdw blurRad="63500" sx="102000" sy="102000" algn="ctr" rotWithShape="0">
              <a:prstClr val="black">
                <a:alpha val="40000"/>
              </a:prstClr>
            </a:outerShdw>
          </a:effectLst>
        </p:spPr>
      </p:pic>
      <p:pic>
        <p:nvPicPr>
          <p:cNvPr id="1029" name="Diagramm 1"/>
          <p:cNvPicPr>
            <a:picLocks noChangeArrowheads="1"/>
          </p:cNvPicPr>
          <p:nvPr/>
        </p:nvPicPr>
        <p:blipFill>
          <a:blip r:embed="rId4"/>
          <a:srcRect t="-8093" b="-21114"/>
          <a:stretch>
            <a:fillRect/>
          </a:stretch>
        </p:blipFill>
        <p:spPr bwMode="auto">
          <a:xfrm>
            <a:off x="8493485" y="2990050"/>
            <a:ext cx="1921575" cy="1492684"/>
          </a:xfrm>
          <a:prstGeom prst="rect">
            <a:avLst/>
          </a:prstGeom>
          <a:noFill/>
          <a:ln w="9525" algn="ctr">
            <a:miter lim="800000"/>
            <a:headEnd/>
            <a:tailEnd/>
          </a:ln>
        </p:spPr>
      </p:pic>
      <p:pic>
        <p:nvPicPr>
          <p:cNvPr id="1031" name="Picture 7"/>
          <p:cNvPicPr>
            <a:picLocks noChangeAspect="1" noChangeArrowheads="1"/>
          </p:cNvPicPr>
          <p:nvPr/>
        </p:nvPicPr>
        <p:blipFill>
          <a:blip r:embed="rId5"/>
          <a:srcRect/>
          <a:stretch>
            <a:fillRect/>
          </a:stretch>
        </p:blipFill>
        <p:spPr bwMode="auto">
          <a:xfrm>
            <a:off x="7750664" y="5697950"/>
            <a:ext cx="1263774" cy="1043419"/>
          </a:xfrm>
          <a:prstGeom prst="rect">
            <a:avLst/>
          </a:prstGeom>
          <a:noFill/>
          <a:ln w="9525" algn="ctr">
            <a:miter lim="800000"/>
            <a:headEnd/>
            <a:tailEnd/>
          </a:ln>
          <a:effectLst>
            <a:outerShdw blurRad="50800" dist="38100" dir="2700000" algn="tl" rotWithShape="0">
              <a:prstClr val="black">
                <a:alpha val="40000"/>
              </a:prstClr>
            </a:outerShdw>
          </a:effectLst>
        </p:spPr>
      </p:pic>
      <p:pic>
        <p:nvPicPr>
          <p:cNvPr id="10" name="Grafik 9" descr="Gefühle Schema.jpg"/>
          <p:cNvPicPr>
            <a:picLocks noChangeAspect="1"/>
          </p:cNvPicPr>
          <p:nvPr/>
        </p:nvPicPr>
        <p:blipFill>
          <a:blip r:embed="rId6" cstate="print"/>
          <a:stretch>
            <a:fillRect/>
          </a:stretch>
        </p:blipFill>
        <p:spPr>
          <a:xfrm>
            <a:off x="7708816" y="4380126"/>
            <a:ext cx="3543296" cy="1128605"/>
          </a:xfrm>
          <a:prstGeom prst="rect">
            <a:avLst/>
          </a:prstGeom>
          <a:effectLst>
            <a:outerShdw blurRad="50800" dist="38100" dir="5400000" algn="t" rotWithShape="0">
              <a:prstClr val="black">
                <a:alpha val="40000"/>
              </a:prstClr>
            </a:outerShdw>
          </a:effectLst>
        </p:spPr>
      </p:pic>
      <p:pic>
        <p:nvPicPr>
          <p:cNvPr id="103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967434" y="6193425"/>
            <a:ext cx="462137" cy="414330"/>
          </a:xfrm>
          <a:prstGeom prst="rect">
            <a:avLst/>
          </a:prstGeom>
          <a:noFill/>
          <a:ln w="9525">
            <a:noFill/>
            <a:miter lim="800000"/>
            <a:headEnd/>
            <a:tailEnd/>
          </a:ln>
        </p:spPr>
      </p:pic>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0900" y="5589946"/>
            <a:ext cx="1151213" cy="11512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838576" y="6165551"/>
            <a:ext cx="382385" cy="500042"/>
          </a:xfrm>
          <a:prstGeom prst="rect">
            <a:avLst/>
          </a:prstGeom>
          <a:noFill/>
          <a:ln w="9525">
            <a:noFill/>
            <a:miter lim="800000"/>
            <a:headEnd/>
            <a:tailEnd/>
          </a:ln>
        </p:spPr>
      </p:pic>
      <p:sp>
        <p:nvSpPr>
          <p:cNvPr id="2" name="Textfeld 1"/>
          <p:cNvSpPr txBox="1"/>
          <p:nvPr/>
        </p:nvSpPr>
        <p:spPr>
          <a:xfrm>
            <a:off x="3548545" y="653301"/>
            <a:ext cx="4158852" cy="5924699"/>
          </a:xfrm>
          <a:prstGeom prst="rect">
            <a:avLst/>
          </a:prstGeom>
          <a:noFill/>
        </p:spPr>
        <p:txBody>
          <a:bodyPr wrap="square" rtlCol="0">
            <a:spAutoFit/>
          </a:bodyPr>
          <a:lstStyle/>
          <a:p>
            <a:r>
              <a:rPr lang="de-CH" sz="2400" dirty="0">
                <a:effectLst>
                  <a:outerShdw blurRad="38100" dist="38100" dir="2700000" algn="tl">
                    <a:srgbClr val="000000">
                      <a:alpha val="43137"/>
                    </a:srgbClr>
                  </a:outerShdw>
                </a:effectLst>
              </a:rPr>
              <a:t>1.</a:t>
            </a:r>
            <a:r>
              <a:rPr lang="de-DE" sz="2400" dirty="0">
                <a:effectLst>
                  <a:outerShdw blurRad="38100" dist="38100" dir="2700000" algn="tl">
                    <a:srgbClr val="000000">
                      <a:alpha val="43137"/>
                    </a:srgbClr>
                  </a:outerShdw>
                </a:effectLst>
              </a:rPr>
              <a:t> Grundbedürfnisse</a:t>
            </a:r>
            <a:endParaRPr lang="de-CH" sz="2400" dirty="0">
              <a:effectLst>
                <a:outerShdw blurRad="38100" dist="38100" dir="2700000" algn="tl">
                  <a:srgbClr val="000000">
                    <a:alpha val="43137"/>
                  </a:srgbClr>
                </a:outerShdw>
              </a:effectLst>
            </a:endParaRPr>
          </a:p>
          <a:p>
            <a:endParaRPr lang="de-CH" sz="2400" dirty="0">
              <a:effectLst>
                <a:outerShdw blurRad="38100" dist="38100" dir="2700000" algn="tl">
                  <a:srgbClr val="000000">
                    <a:alpha val="43137"/>
                  </a:srgbClr>
                </a:outerShdw>
              </a:effectLst>
            </a:endParaRPr>
          </a:p>
          <a:p>
            <a:endParaRPr lang="de-CH" sz="2400" dirty="0">
              <a:effectLst>
                <a:outerShdw blurRad="38100" dist="38100" dir="2700000" algn="tl">
                  <a:srgbClr val="000000">
                    <a:alpha val="43137"/>
                  </a:srgbClr>
                </a:outerShdw>
              </a:effectLst>
            </a:endParaRPr>
          </a:p>
          <a:p>
            <a:endParaRPr lang="de-CH" sz="2400" dirty="0">
              <a:effectLst>
                <a:outerShdw blurRad="38100" dist="38100" dir="2700000" algn="tl">
                  <a:srgbClr val="000000">
                    <a:alpha val="43137"/>
                  </a:srgbClr>
                </a:outerShdw>
              </a:effectLst>
            </a:endParaRPr>
          </a:p>
          <a:p>
            <a:r>
              <a:rPr lang="de-CH" sz="2400" dirty="0">
                <a:effectLst>
                  <a:outerShdw blurRad="38100" dist="38100" dir="2700000" algn="tl">
                    <a:srgbClr val="000000">
                      <a:alpha val="43137"/>
                    </a:srgbClr>
                  </a:outerShdw>
                </a:effectLst>
              </a:rPr>
              <a:t>2.</a:t>
            </a:r>
            <a:r>
              <a:rPr lang="de-DE" sz="2400" dirty="0">
                <a:effectLst>
                  <a:outerShdw blurRad="38100" dist="38100" dir="2700000" algn="tl">
                    <a:srgbClr val="000000">
                      <a:alpha val="43137"/>
                    </a:srgbClr>
                  </a:outerShdw>
                </a:effectLst>
              </a:rPr>
              <a:t> Gewissen / Wille</a:t>
            </a:r>
          </a:p>
          <a:p>
            <a:endParaRPr lang="de-CH" sz="2400" dirty="0">
              <a:effectLst>
                <a:outerShdw blurRad="38100" dist="38100" dir="2700000" algn="tl">
                  <a:srgbClr val="000000">
                    <a:alpha val="43137"/>
                  </a:srgbClr>
                </a:outerShdw>
              </a:effectLst>
            </a:endParaRPr>
          </a:p>
          <a:p>
            <a:endParaRPr lang="de-CH" sz="1000" dirty="0">
              <a:effectLst>
                <a:outerShdw blurRad="38100" dist="38100" dir="2700000" algn="tl">
                  <a:srgbClr val="000000">
                    <a:alpha val="43137"/>
                  </a:srgbClr>
                </a:outerShdw>
              </a:effectLst>
            </a:endParaRPr>
          </a:p>
          <a:p>
            <a:endParaRPr lang="de-CH" sz="2400" dirty="0">
              <a:effectLst>
                <a:outerShdw blurRad="38100" dist="38100" dir="2700000" algn="tl">
                  <a:srgbClr val="000000">
                    <a:alpha val="43137"/>
                  </a:srgbClr>
                </a:outerShdw>
              </a:effectLst>
            </a:endParaRPr>
          </a:p>
          <a:p>
            <a:r>
              <a:rPr lang="de-CH" sz="2400" dirty="0">
                <a:effectLst>
                  <a:outerShdw blurRad="38100" dist="38100" dir="2700000" algn="tl">
                    <a:srgbClr val="000000">
                      <a:alpha val="43137"/>
                    </a:srgbClr>
                  </a:outerShdw>
                </a:effectLst>
              </a:rPr>
              <a:t>3.</a:t>
            </a:r>
            <a:r>
              <a:rPr lang="de-DE" sz="2400" dirty="0">
                <a:effectLst>
                  <a:outerShdw blurRad="38100" dist="38100" dir="2700000" algn="tl">
                    <a:srgbClr val="000000">
                      <a:alpha val="43137"/>
                    </a:srgbClr>
                  </a:outerShdw>
                </a:effectLst>
              </a:rPr>
              <a:t> Persönlichkeit</a:t>
            </a:r>
          </a:p>
          <a:p>
            <a:endParaRPr lang="de-CH" sz="2400" dirty="0">
              <a:effectLst>
                <a:outerShdw blurRad="38100" dist="38100" dir="2700000" algn="tl">
                  <a:srgbClr val="000000">
                    <a:alpha val="43137"/>
                  </a:srgbClr>
                </a:outerShdw>
              </a:effectLst>
            </a:endParaRPr>
          </a:p>
          <a:p>
            <a:endParaRPr lang="de-CH" sz="2400" dirty="0">
              <a:effectLst>
                <a:outerShdw blurRad="38100" dist="38100" dir="2700000" algn="tl">
                  <a:srgbClr val="000000">
                    <a:alpha val="43137"/>
                  </a:srgbClr>
                </a:outerShdw>
              </a:effectLst>
            </a:endParaRPr>
          </a:p>
          <a:p>
            <a:endParaRPr lang="de-CH" sz="900" dirty="0">
              <a:effectLst>
                <a:outerShdw blurRad="38100" dist="38100" dir="2700000" algn="tl">
                  <a:srgbClr val="000000">
                    <a:alpha val="43137"/>
                  </a:srgbClr>
                </a:outerShdw>
              </a:effectLst>
            </a:endParaRPr>
          </a:p>
          <a:p>
            <a:r>
              <a:rPr lang="de-CH" sz="2400" dirty="0">
                <a:effectLst>
                  <a:outerShdw blurRad="38100" dist="38100" dir="2700000" algn="tl">
                    <a:srgbClr val="000000">
                      <a:alpha val="43137"/>
                    </a:srgbClr>
                  </a:outerShdw>
                </a:effectLst>
              </a:rPr>
              <a:t>4.</a:t>
            </a:r>
            <a:r>
              <a:rPr lang="de-DE" sz="2400" dirty="0">
                <a:effectLst>
                  <a:outerShdw blurRad="38100" dist="38100" dir="2700000" algn="tl">
                    <a:srgbClr val="000000">
                      <a:alpha val="43137"/>
                    </a:srgbClr>
                  </a:outerShdw>
                </a:effectLst>
              </a:rPr>
              <a:t> Gefühle</a:t>
            </a:r>
          </a:p>
          <a:p>
            <a:endParaRPr lang="de-DE" sz="2400" dirty="0">
              <a:effectLst>
                <a:outerShdw blurRad="38100" dist="38100" dir="2700000" algn="tl">
                  <a:srgbClr val="000000">
                    <a:alpha val="43137"/>
                  </a:srgbClr>
                </a:outerShdw>
              </a:effectLst>
            </a:endParaRPr>
          </a:p>
          <a:p>
            <a:endParaRPr lang="de-DE" sz="2400" dirty="0">
              <a:effectLst>
                <a:outerShdw blurRad="38100" dist="38100" dir="2700000" algn="tl">
                  <a:srgbClr val="000000">
                    <a:alpha val="43137"/>
                  </a:srgbClr>
                </a:outerShdw>
              </a:effectLst>
            </a:endParaRPr>
          </a:p>
          <a:p>
            <a:endParaRPr lang="de-DE" sz="2400" dirty="0">
              <a:effectLst>
                <a:outerShdw blurRad="38100" dist="38100" dir="2700000" algn="tl">
                  <a:srgbClr val="000000">
                    <a:alpha val="43137"/>
                  </a:srgbClr>
                </a:outerShdw>
              </a:effectLst>
            </a:endParaRPr>
          </a:p>
          <a:p>
            <a:r>
              <a:rPr lang="de-DE" sz="2400" dirty="0">
                <a:effectLst>
                  <a:outerShdw blurRad="38100" dist="38100" dir="2700000" algn="tl">
                    <a:srgbClr val="000000">
                      <a:alpha val="43137"/>
                    </a:srgbClr>
                  </a:outerShdw>
                </a:effectLst>
              </a:rPr>
              <a:t>5</a:t>
            </a:r>
            <a:r>
              <a:rPr lang="de-CH" sz="2400" dirty="0">
                <a:effectLst>
                  <a:outerShdw blurRad="38100" dist="38100" dir="2700000" algn="tl">
                    <a:srgbClr val="000000">
                      <a:alpha val="43137"/>
                    </a:srgbClr>
                  </a:outerShdw>
                </a:effectLst>
              </a:rPr>
              <a:t>.</a:t>
            </a:r>
            <a:r>
              <a:rPr lang="de-DE" sz="2400" dirty="0">
                <a:effectLst>
                  <a:outerShdw blurRad="38100" dist="38100" dir="2700000" algn="tl">
                    <a:srgbClr val="000000">
                      <a:alpha val="43137"/>
                    </a:srgbClr>
                  </a:outerShdw>
                </a:effectLst>
              </a:rPr>
              <a:t> Denke</a:t>
            </a:r>
            <a:endParaRPr lang="de-CH" sz="2400" dirty="0">
              <a:effectLst>
                <a:outerShdw blurRad="38100" dist="38100" dir="2700000" algn="tl">
                  <a:srgbClr val="000000">
                    <a:alpha val="43137"/>
                  </a:srgbClr>
                </a:outerShdw>
              </a:effectLst>
            </a:endParaRPr>
          </a:p>
        </p:txBody>
      </p:sp>
      <p:graphicFrame>
        <p:nvGraphicFramePr>
          <p:cNvPr id="16" name="Diagramm 15"/>
          <p:cNvGraphicFramePr/>
          <p:nvPr/>
        </p:nvGraphicFramePr>
        <p:xfrm>
          <a:off x="8457671" y="1627654"/>
          <a:ext cx="1944215" cy="136239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0" name="Titel 1">
            <a:extLst>
              <a:ext uri="{FF2B5EF4-FFF2-40B4-BE49-F238E27FC236}">
                <a16:creationId xmlns:a16="http://schemas.microsoft.com/office/drawing/2014/main" id="{C63EFE07-27FA-4797-B080-8B9C59EDF4FB}"/>
              </a:ext>
            </a:extLst>
          </p:cNvPr>
          <p:cNvSpPr>
            <a:spLocks noGrp="1"/>
          </p:cNvSpPr>
          <p:nvPr>
            <p:ph type="title"/>
          </p:nvPr>
        </p:nvSpPr>
        <p:spPr>
          <a:xfrm>
            <a:off x="289421" y="-226502"/>
            <a:ext cx="10515600" cy="1325563"/>
          </a:xfrm>
        </p:spPr>
        <p:txBody>
          <a:bodyPr/>
          <a:lstStyle/>
          <a:p>
            <a:r>
              <a:rPr lang="de-CH" dirty="0">
                <a:solidFill>
                  <a:schemeClr val="tx2">
                    <a:lumMod val="75000"/>
                    <a:lumOff val="25000"/>
                  </a:schemeClr>
                </a:solidFill>
              </a:rPr>
              <a:t>Bestandteile der Seele</a:t>
            </a:r>
          </a:p>
        </p:txBody>
      </p:sp>
    </p:spTree>
    <p:extLst>
      <p:ext uri="{BB962C8B-B14F-4D97-AF65-F5344CB8AC3E}">
        <p14:creationId xmlns:p14="http://schemas.microsoft.com/office/powerpoint/2010/main" val="390521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392221" y="435417"/>
            <a:ext cx="8229600" cy="1214446"/>
          </a:xfrm>
        </p:spPr>
        <p:txBody>
          <a:bodyPr/>
          <a:lstStyle/>
          <a:p>
            <a:r>
              <a:rPr lang="de-DE" dirty="0">
                <a:solidFill>
                  <a:schemeClr val="tx2">
                    <a:lumMod val="75000"/>
                    <a:lumOff val="25000"/>
                  </a:schemeClr>
                </a:solidFill>
                <a:effectLst>
                  <a:outerShdw blurRad="38100" dist="38100" dir="2700000" algn="tl">
                    <a:srgbClr val="000000">
                      <a:alpha val="43137"/>
                    </a:srgbClr>
                  </a:outerShdw>
                </a:effectLst>
              </a:rPr>
              <a:t>Einzelbetrachtung der Bestandteile</a:t>
            </a:r>
          </a:p>
        </p:txBody>
      </p:sp>
      <p:sp>
        <p:nvSpPr>
          <p:cNvPr id="2" name="Inhaltsplatzhalter 1"/>
          <p:cNvSpPr>
            <a:spLocks noGrp="1"/>
          </p:cNvSpPr>
          <p:nvPr>
            <p:ph idx="1"/>
          </p:nvPr>
        </p:nvSpPr>
        <p:spPr>
          <a:xfrm>
            <a:off x="1477946" y="2190084"/>
            <a:ext cx="8058150" cy="4351338"/>
          </a:xfrm>
        </p:spPr>
        <p:txBody>
          <a:bodyPr/>
          <a:lstStyle/>
          <a:p>
            <a:pPr marL="0" indent="0">
              <a:buNone/>
            </a:pPr>
            <a:r>
              <a:rPr lang="de-CH" dirty="0">
                <a:effectLst>
                  <a:outerShdw blurRad="38100" dist="38100" dir="2700000" algn="tl">
                    <a:srgbClr val="000000">
                      <a:alpha val="43137"/>
                    </a:srgbClr>
                  </a:outerShdw>
                </a:effectLst>
              </a:rPr>
              <a:t>Wir betrachten nun jeden der 5 Bestandteile. Warum?</a:t>
            </a:r>
          </a:p>
          <a:p>
            <a:pPr marL="0" indent="0">
              <a:buNone/>
            </a:pPr>
            <a:r>
              <a:rPr lang="de-CH" dirty="0">
                <a:solidFill>
                  <a:srgbClr val="CC0000"/>
                </a:solidFill>
              </a:rPr>
              <a:t>Wenn wir wissen, wie wir beschaffen sind, können wir</a:t>
            </a:r>
          </a:p>
          <a:p>
            <a:pPr marL="0" indent="0">
              <a:buNone/>
            </a:pPr>
            <a:r>
              <a:rPr lang="de-CH" dirty="0">
                <a:solidFill>
                  <a:srgbClr val="CC0000"/>
                </a:solidFill>
              </a:rPr>
              <a:t>erkennen wo welche Wunden heil werden sollen. </a:t>
            </a:r>
          </a:p>
        </p:txBody>
      </p:sp>
      <p:pic>
        <p:nvPicPr>
          <p:cNvPr id="3" name="Grafik 2"/>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818750" y="3658014"/>
            <a:ext cx="2530216" cy="2883408"/>
          </a:xfrm>
          <a:prstGeom prst="rect">
            <a:avLst/>
          </a:prstGeom>
          <a:effectLst/>
        </p:spPr>
      </p:pic>
      <p:sp>
        <p:nvSpPr>
          <p:cNvPr id="5" name="Rechteck 4">
            <a:extLst>
              <a:ext uri="{FF2B5EF4-FFF2-40B4-BE49-F238E27FC236}">
                <a16:creationId xmlns:a16="http://schemas.microsoft.com/office/drawing/2014/main" id="{51D6E0E6-CEE3-D977-B0F3-F5541D533A6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6</a:t>
            </a:r>
          </a:p>
        </p:txBody>
      </p:sp>
    </p:spTree>
    <p:extLst>
      <p:ext uri="{BB962C8B-B14F-4D97-AF65-F5344CB8AC3E}">
        <p14:creationId xmlns:p14="http://schemas.microsoft.com/office/powerpoint/2010/main" val="1630970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152650" y="1825625"/>
            <a:ext cx="8407846" cy="4351338"/>
          </a:xfrm>
        </p:spPr>
        <p:txBody>
          <a:bodyPr/>
          <a:lstStyle/>
          <a:p>
            <a:r>
              <a:rPr lang="de-DE" dirty="0"/>
              <a:t>Liebe			Ich bin für dich</a:t>
            </a:r>
          </a:p>
          <a:p>
            <a:r>
              <a:rPr lang="de-DE" dirty="0"/>
              <a:t>Annahme			Ich erkenne dich</a:t>
            </a:r>
          </a:p>
          <a:p>
            <a:r>
              <a:rPr lang="de-DE" dirty="0"/>
              <a:t>Förderung			Ich glaube an dich</a:t>
            </a:r>
          </a:p>
          <a:p>
            <a:r>
              <a:rPr lang="de-DE" dirty="0"/>
              <a:t>Schutz			Ich schütze dich </a:t>
            </a:r>
          </a:p>
          <a:p>
            <a:r>
              <a:rPr lang="de-DE" dirty="0"/>
              <a:t>Nahrung, Obdach	Ich umsorge dich</a:t>
            </a:r>
          </a:p>
          <a:p>
            <a:r>
              <a:rPr lang="de-DE" dirty="0"/>
              <a:t>Spiritualität		Ich befreie dich </a:t>
            </a:r>
          </a:p>
          <a:p>
            <a:pPr>
              <a:buNone/>
            </a:pPr>
            <a:endParaRPr lang="de-DE" dirty="0"/>
          </a:p>
          <a:p>
            <a:endParaRPr lang="de-DE" dirty="0"/>
          </a:p>
        </p:txBody>
      </p:sp>
      <p:sp>
        <p:nvSpPr>
          <p:cNvPr id="4" name="Textfeld 3"/>
          <p:cNvSpPr txBox="1"/>
          <p:nvPr/>
        </p:nvSpPr>
        <p:spPr>
          <a:xfrm>
            <a:off x="2171056" y="5048683"/>
            <a:ext cx="8496944" cy="369332"/>
          </a:xfrm>
          <a:prstGeom prst="rect">
            <a:avLst/>
          </a:prstGeom>
          <a:noFill/>
        </p:spPr>
        <p:txBody>
          <a:bodyPr wrap="square" rtlCol="0">
            <a:spAutoFit/>
          </a:bodyPr>
          <a:lstStyle/>
          <a:p>
            <a:r>
              <a:rPr lang="de-CH" dirty="0">
                <a:effectLst>
                  <a:outerShdw blurRad="38100" dist="38100" dir="2700000" algn="tl">
                    <a:srgbClr val="000000">
                      <a:alpha val="43137"/>
                    </a:srgbClr>
                  </a:outerShdw>
                </a:effectLst>
              </a:rPr>
              <a:t>Alle anderen 4 Teile sind mit den Grundbedürfnissen geerdet, verwurzelt. </a:t>
            </a:r>
          </a:p>
        </p:txBody>
      </p:sp>
      <p:sp>
        <p:nvSpPr>
          <p:cNvPr id="5" name="Rechteck 4"/>
          <p:cNvSpPr/>
          <p:nvPr/>
        </p:nvSpPr>
        <p:spPr>
          <a:xfrm>
            <a:off x="0" y="5661248"/>
            <a:ext cx="12192000"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4000" dirty="0">
                <a:effectLst>
                  <a:outerShdw blurRad="38100" dist="38100" dir="2700000" algn="tl">
                    <a:srgbClr val="000000">
                      <a:alpha val="43137"/>
                    </a:srgbClr>
                  </a:outerShdw>
                </a:effectLst>
              </a:rPr>
              <a:t>Lebenswunden verwurzeln in den Grundbedürfnissen!</a:t>
            </a:r>
          </a:p>
        </p:txBody>
      </p:sp>
      <p:sp>
        <p:nvSpPr>
          <p:cNvPr id="9" name="Titel 1">
            <a:extLst>
              <a:ext uri="{FF2B5EF4-FFF2-40B4-BE49-F238E27FC236}">
                <a16:creationId xmlns:a16="http://schemas.microsoft.com/office/drawing/2014/main" id="{659D0071-E82C-469C-9C65-09E191CB5468}"/>
              </a:ext>
            </a:extLst>
          </p:cNvPr>
          <p:cNvSpPr>
            <a:spLocks noGrp="1"/>
          </p:cNvSpPr>
          <p:nvPr>
            <p:ph type="title"/>
          </p:nvPr>
        </p:nvSpPr>
        <p:spPr>
          <a:xfrm>
            <a:off x="838200" y="365125"/>
            <a:ext cx="10515600" cy="1325563"/>
          </a:xfrm>
        </p:spPr>
        <p:txBody>
          <a:bodyPr>
            <a:normAutofit/>
          </a:bodyPr>
          <a:lstStyle/>
          <a:p>
            <a:r>
              <a:rPr lang="de-CH" dirty="0">
                <a:solidFill>
                  <a:srgbClr val="0070C0"/>
                </a:solidFill>
              </a:rPr>
              <a:t>1. Grundbedürfnisse</a:t>
            </a:r>
          </a:p>
        </p:txBody>
      </p:sp>
      <p:sp>
        <p:nvSpPr>
          <p:cNvPr id="2" name="Rechteck 1">
            <a:extLst>
              <a:ext uri="{FF2B5EF4-FFF2-40B4-BE49-F238E27FC236}">
                <a16:creationId xmlns:a16="http://schemas.microsoft.com/office/drawing/2014/main" id="{C0D85483-40B3-EAF1-77A7-DD0B74C48DF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6</a:t>
            </a:r>
          </a:p>
        </p:txBody>
      </p:sp>
    </p:spTree>
    <p:extLst>
      <p:ext uri="{BB962C8B-B14F-4D97-AF65-F5344CB8AC3E}">
        <p14:creationId xmlns:p14="http://schemas.microsoft.com/office/powerpoint/2010/main" val="396844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dirty="0"/>
          </a:p>
          <a:p>
            <a:endParaRPr lang="de-CH" dirty="0"/>
          </a:p>
          <a:p>
            <a:endParaRPr lang="de-CH" dirty="0"/>
          </a:p>
          <a:p>
            <a:endParaRPr lang="de-CH" dirty="0"/>
          </a:p>
        </p:txBody>
      </p:sp>
      <p:sp>
        <p:nvSpPr>
          <p:cNvPr id="7" name="Rechteck 6"/>
          <p:cNvSpPr/>
          <p:nvPr/>
        </p:nvSpPr>
        <p:spPr>
          <a:xfrm>
            <a:off x="838200" y="466725"/>
            <a:ext cx="7842853" cy="769441"/>
          </a:xfrm>
          <a:prstGeom prst="rect">
            <a:avLst/>
          </a:prstGeom>
        </p:spPr>
        <p:txBody>
          <a:bodyPr wrap="none">
            <a:spAutoFit/>
          </a:bodyPr>
          <a:lstStyle/>
          <a:p>
            <a:r>
              <a:rPr lang="de-CH" sz="4400" dirty="0">
                <a:solidFill>
                  <a:srgbClr val="0070C0"/>
                </a:solidFill>
                <a:latin typeface="+mj-lt"/>
              </a:rPr>
              <a:t>Entstehungen von Lebenswunden</a:t>
            </a:r>
          </a:p>
        </p:txBody>
      </p:sp>
      <p:pic>
        <p:nvPicPr>
          <p:cNvPr id="8" name="Grafik 7"/>
          <p:cNvPicPr>
            <a:picLocks noChangeAspect="1"/>
          </p:cNvPicPr>
          <p:nvPr/>
        </p:nvPicPr>
        <p:blipFill rotWithShape="1">
          <a:blip r:embed="rId3"/>
          <a:srcRect r="37441"/>
          <a:stretch/>
        </p:blipFill>
        <p:spPr>
          <a:xfrm>
            <a:off x="1082882" y="1989611"/>
            <a:ext cx="7065695" cy="4399911"/>
          </a:xfrm>
          <a:prstGeom prst="rect">
            <a:avLst/>
          </a:prstGeom>
        </p:spPr>
      </p:pic>
      <p:sp>
        <p:nvSpPr>
          <p:cNvPr id="6" name="Textfeld 2">
            <a:extLst>
              <a:ext uri="{FF2B5EF4-FFF2-40B4-BE49-F238E27FC236}">
                <a16:creationId xmlns:a16="http://schemas.microsoft.com/office/drawing/2014/main" id="{3B18E378-DACE-4A60-8715-DE47C0628B95}"/>
              </a:ext>
            </a:extLst>
          </p:cNvPr>
          <p:cNvSpPr txBox="1">
            <a:spLocks noChangeArrowheads="1"/>
          </p:cNvSpPr>
          <p:nvPr/>
        </p:nvSpPr>
        <p:spPr bwMode="auto">
          <a:xfrm>
            <a:off x="8229600" y="2642394"/>
            <a:ext cx="3692324" cy="13589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CH" sz="2800" dirty="0">
                <a:solidFill>
                  <a:srgbClr val="000000"/>
                </a:solidFill>
                <a:effectLst/>
                <a:latin typeface="Calibri" panose="020F0502020204030204" pitchFamily="34" charset="0"/>
                <a:ea typeface="Calibri" panose="020F0502020204030204" pitchFamily="34" charset="0"/>
              </a:rPr>
              <a:t>Wunden entstehen in den Teilen 2-5. Darin werden jeweils die Grundbedürfnisse (1) verletzt. Es entstehen Lebenswunden. </a:t>
            </a:r>
          </a:p>
        </p:txBody>
      </p:sp>
      <p:sp>
        <p:nvSpPr>
          <p:cNvPr id="3" name="Rechteck 2">
            <a:extLst>
              <a:ext uri="{FF2B5EF4-FFF2-40B4-BE49-F238E27FC236}">
                <a16:creationId xmlns:a16="http://schemas.microsoft.com/office/drawing/2014/main" id="{F715079D-D290-CBE0-4642-D1B722E9E6A6}"/>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7</a:t>
            </a:r>
          </a:p>
        </p:txBody>
      </p:sp>
    </p:spTree>
    <p:extLst>
      <p:ext uri="{BB962C8B-B14F-4D97-AF65-F5344CB8AC3E}">
        <p14:creationId xmlns:p14="http://schemas.microsoft.com/office/powerpoint/2010/main" val="1341766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187EE57-03BA-46FA-95FD-1400B24E5BB3}"/>
              </a:ext>
            </a:extLst>
          </p:cNvPr>
          <p:cNvSpPr txBox="1"/>
          <p:nvPr/>
        </p:nvSpPr>
        <p:spPr>
          <a:xfrm>
            <a:off x="6345733" y="3783175"/>
            <a:ext cx="6644695" cy="1569660"/>
          </a:xfrm>
          <a:prstGeom prst="rect">
            <a:avLst/>
          </a:prstGeom>
          <a:noFill/>
        </p:spPr>
        <p:txBody>
          <a:bodyPr wrap="square" rtlCol="0">
            <a:spAutoFit/>
          </a:bodyPr>
          <a:lstStyle/>
          <a:p>
            <a:r>
              <a:rPr lang="de-CH" sz="3200" b="1" dirty="0"/>
              <a:t>Fähigkeit</a:t>
            </a:r>
            <a:r>
              <a:rPr lang="de-CH" sz="3200" dirty="0"/>
              <a:t>, </a:t>
            </a:r>
          </a:p>
          <a:p>
            <a:r>
              <a:rPr lang="de-CH" sz="3200" dirty="0"/>
              <a:t>     Gut und Böse zu </a:t>
            </a:r>
          </a:p>
          <a:p>
            <a:r>
              <a:rPr lang="de-CH" sz="3200" dirty="0"/>
              <a:t>	unterscheiden</a:t>
            </a:r>
          </a:p>
        </p:txBody>
      </p:sp>
      <p:sp>
        <p:nvSpPr>
          <p:cNvPr id="9" name="Textfeld 8">
            <a:extLst>
              <a:ext uri="{FF2B5EF4-FFF2-40B4-BE49-F238E27FC236}">
                <a16:creationId xmlns:a16="http://schemas.microsoft.com/office/drawing/2014/main" id="{48B178BD-16DB-4EA0-B23E-62F05E9C13C7}"/>
              </a:ext>
            </a:extLst>
          </p:cNvPr>
          <p:cNvSpPr txBox="1"/>
          <p:nvPr/>
        </p:nvSpPr>
        <p:spPr>
          <a:xfrm>
            <a:off x="838200" y="4327335"/>
            <a:ext cx="2948569" cy="1077218"/>
          </a:xfrm>
          <a:prstGeom prst="rect">
            <a:avLst/>
          </a:prstGeom>
          <a:noFill/>
        </p:spPr>
        <p:txBody>
          <a:bodyPr wrap="square" rtlCol="0">
            <a:spAutoFit/>
          </a:bodyPr>
          <a:lstStyle/>
          <a:p>
            <a:r>
              <a:rPr lang="de-CH" sz="3200" dirty="0"/>
              <a:t>                    </a:t>
            </a:r>
            <a:r>
              <a:rPr lang="de-CH" sz="3200" b="1" dirty="0"/>
              <a:t>Sicht</a:t>
            </a:r>
            <a:r>
              <a:rPr lang="de-CH" sz="3200" dirty="0"/>
              <a:t>, </a:t>
            </a:r>
          </a:p>
          <a:p>
            <a:r>
              <a:rPr lang="de-CH" sz="3200" dirty="0"/>
              <a:t>Gutes zu tun</a:t>
            </a:r>
          </a:p>
        </p:txBody>
      </p:sp>
      <p:sp>
        <p:nvSpPr>
          <p:cNvPr id="10" name="Textfeld 9">
            <a:extLst>
              <a:ext uri="{FF2B5EF4-FFF2-40B4-BE49-F238E27FC236}">
                <a16:creationId xmlns:a16="http://schemas.microsoft.com/office/drawing/2014/main" id="{77B03F02-70FD-40A2-89DB-BCE5F2674BC0}"/>
              </a:ext>
            </a:extLst>
          </p:cNvPr>
          <p:cNvSpPr txBox="1"/>
          <p:nvPr/>
        </p:nvSpPr>
        <p:spPr>
          <a:xfrm>
            <a:off x="3030091" y="1387634"/>
            <a:ext cx="4544007" cy="1077218"/>
          </a:xfrm>
          <a:prstGeom prst="rect">
            <a:avLst/>
          </a:prstGeom>
          <a:noFill/>
        </p:spPr>
        <p:txBody>
          <a:bodyPr wrap="square" rtlCol="0">
            <a:spAutoFit/>
          </a:bodyPr>
          <a:lstStyle/>
          <a:p>
            <a:pPr algn="ctr"/>
            <a:r>
              <a:rPr lang="de-CH" sz="3200" b="1" dirty="0"/>
              <a:t>Kraft</a:t>
            </a:r>
            <a:r>
              <a:rPr lang="de-CH" sz="3200" dirty="0"/>
              <a:t>,</a:t>
            </a:r>
          </a:p>
          <a:p>
            <a:pPr algn="ctr"/>
            <a:r>
              <a:rPr lang="de-CH" sz="3200" dirty="0"/>
              <a:t>Gutes zu vollenden</a:t>
            </a:r>
          </a:p>
        </p:txBody>
      </p:sp>
      <p:sp>
        <p:nvSpPr>
          <p:cNvPr id="2" name="Rechteck 1">
            <a:extLst>
              <a:ext uri="{FF2B5EF4-FFF2-40B4-BE49-F238E27FC236}">
                <a16:creationId xmlns:a16="http://schemas.microsoft.com/office/drawing/2014/main" id="{08CFEC43-080D-1364-0A36-F0574070B9B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7</a:t>
            </a:r>
          </a:p>
        </p:txBody>
      </p:sp>
      <p:sp>
        <p:nvSpPr>
          <p:cNvPr id="3" name="Titel 1">
            <a:extLst>
              <a:ext uri="{FF2B5EF4-FFF2-40B4-BE49-F238E27FC236}">
                <a16:creationId xmlns:a16="http://schemas.microsoft.com/office/drawing/2014/main" id="{792DA036-CAC9-F3D3-3112-289A0BD3FE46}"/>
              </a:ext>
            </a:extLst>
          </p:cNvPr>
          <p:cNvSpPr>
            <a:spLocks noGrp="1"/>
          </p:cNvSpPr>
          <p:nvPr>
            <p:ph type="title"/>
          </p:nvPr>
        </p:nvSpPr>
        <p:spPr>
          <a:xfrm>
            <a:off x="838200" y="365125"/>
            <a:ext cx="7321062" cy="1325563"/>
          </a:xfrm>
        </p:spPr>
        <p:txBody>
          <a:bodyPr>
            <a:normAutofit/>
          </a:bodyPr>
          <a:lstStyle/>
          <a:p>
            <a:r>
              <a:rPr lang="de-CH" dirty="0">
                <a:solidFill>
                  <a:schemeClr val="tx2">
                    <a:lumMod val="75000"/>
                    <a:lumOff val="25000"/>
                  </a:schemeClr>
                </a:solidFill>
              </a:rPr>
              <a:t>2. Wille, Motivation, Gewissen</a:t>
            </a:r>
          </a:p>
        </p:txBody>
      </p:sp>
      <p:pic>
        <p:nvPicPr>
          <p:cNvPr id="4" name="image88.png">
            <a:extLst>
              <a:ext uri="{FF2B5EF4-FFF2-40B4-BE49-F238E27FC236}">
                <a16:creationId xmlns:a16="http://schemas.microsoft.com/office/drawing/2014/main" id="{824E21ED-E5AA-886D-6210-BFF53B967777}"/>
              </a:ext>
            </a:extLst>
          </p:cNvPr>
          <p:cNvPicPr/>
          <p:nvPr/>
        </p:nvPicPr>
        <p:blipFill>
          <a:blip r:embed="rId2"/>
          <a:srcRect/>
          <a:stretch>
            <a:fillRect/>
          </a:stretch>
        </p:blipFill>
        <p:spPr>
          <a:xfrm>
            <a:off x="3030091" y="2310266"/>
            <a:ext cx="4350385" cy="2990850"/>
          </a:xfrm>
          <a:prstGeom prst="rect">
            <a:avLst/>
          </a:prstGeom>
          <a:ln/>
        </p:spPr>
      </p:pic>
    </p:spTree>
    <p:extLst>
      <p:ext uri="{BB962C8B-B14F-4D97-AF65-F5344CB8AC3E}">
        <p14:creationId xmlns:p14="http://schemas.microsoft.com/office/powerpoint/2010/main" val="175798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nvGraphicFramePr>
        <p:xfrm>
          <a:off x="838200" y="5451929"/>
          <a:ext cx="10587424" cy="997458"/>
        </p:xfrm>
        <a:graphic>
          <a:graphicData uri="http://schemas.openxmlformats.org/drawingml/2006/table">
            <a:tbl>
              <a:tblPr bandRow="1">
                <a:tableStyleId>{5C22544A-7EE6-4342-B048-85BDC9FD1C3A}</a:tableStyleId>
              </a:tblPr>
              <a:tblGrid>
                <a:gridCol w="1688338">
                  <a:extLst>
                    <a:ext uri="{9D8B030D-6E8A-4147-A177-3AD203B41FA5}">
                      <a16:colId xmlns:a16="http://schemas.microsoft.com/office/drawing/2014/main" val="20000"/>
                    </a:ext>
                  </a:extLst>
                </a:gridCol>
                <a:gridCol w="2225332">
                  <a:extLst>
                    <a:ext uri="{9D8B030D-6E8A-4147-A177-3AD203B41FA5}">
                      <a16:colId xmlns:a16="http://schemas.microsoft.com/office/drawing/2014/main" val="20001"/>
                    </a:ext>
                  </a:extLst>
                </a:gridCol>
                <a:gridCol w="4290350">
                  <a:extLst>
                    <a:ext uri="{9D8B030D-6E8A-4147-A177-3AD203B41FA5}">
                      <a16:colId xmlns:a16="http://schemas.microsoft.com/office/drawing/2014/main" val="20002"/>
                    </a:ext>
                  </a:extLst>
                </a:gridCol>
                <a:gridCol w="2383404">
                  <a:extLst>
                    <a:ext uri="{9D8B030D-6E8A-4147-A177-3AD203B41FA5}">
                      <a16:colId xmlns:a16="http://schemas.microsoft.com/office/drawing/2014/main" val="20003"/>
                    </a:ext>
                  </a:extLst>
                </a:gridCol>
              </a:tblGrid>
              <a:tr h="0">
                <a:tc>
                  <a:txBody>
                    <a:bodyPr/>
                    <a:lstStyle/>
                    <a:p>
                      <a:pPr>
                        <a:lnSpc>
                          <a:spcPct val="115000"/>
                        </a:lnSpc>
                        <a:spcAft>
                          <a:spcPts val="1000"/>
                        </a:spcAft>
                      </a:pPr>
                      <a:r>
                        <a:rPr lang="de-CH" sz="2000" dirty="0">
                          <a:effectLst/>
                        </a:rPr>
                        <a:t>Wille</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dirty="0">
                          <a:effectLst/>
                        </a:rPr>
                        <a:t>Entschlossenheit</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dirty="0">
                          <a:effectLst/>
                        </a:rPr>
                        <a:t>Die Selbststeuerung</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dirty="0">
                          <a:effectLst/>
                        </a:rPr>
                        <a:t>Erledigung</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0">
                <a:tc>
                  <a:txBody>
                    <a:bodyPr/>
                    <a:lstStyle/>
                    <a:p>
                      <a:pPr>
                        <a:lnSpc>
                          <a:spcPct val="115000"/>
                        </a:lnSpc>
                        <a:spcAft>
                          <a:spcPts val="1000"/>
                        </a:spcAft>
                      </a:pPr>
                      <a:r>
                        <a:rPr lang="de-CH" sz="2000">
                          <a:effectLst/>
                        </a:rPr>
                        <a:t>Motivation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Handlungsbezug</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Das innerste (intrinsische) Warum</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dirty="0" err="1">
                          <a:effectLst/>
                        </a:rPr>
                        <a:t>Energetisierung</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0">
                <a:tc>
                  <a:txBody>
                    <a:bodyPr/>
                    <a:lstStyle/>
                    <a:p>
                      <a:pPr>
                        <a:lnSpc>
                          <a:spcPct val="115000"/>
                        </a:lnSpc>
                        <a:spcAft>
                          <a:spcPts val="1000"/>
                        </a:spcAft>
                      </a:pPr>
                      <a:r>
                        <a:rPr lang="de-CH" sz="2000">
                          <a:effectLst/>
                        </a:rPr>
                        <a:t>Gewissen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Wertesystem</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a:effectLst/>
                        </a:rPr>
                        <a:t>Das Ja-und-Nein</a:t>
                      </a:r>
                      <a:endParaRPr lang="de-CH" sz="2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de-CH" sz="2000" dirty="0">
                          <a:effectLst/>
                        </a:rPr>
                        <a:t>Entscheidung</a:t>
                      </a:r>
                      <a:endParaRPr lang="de-CH" sz="2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Rechteck 6"/>
          <p:cNvSpPr/>
          <p:nvPr/>
        </p:nvSpPr>
        <p:spPr>
          <a:xfrm rot="18080652">
            <a:off x="1945052" y="-4291007"/>
            <a:ext cx="2905626" cy="11096046"/>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p:cNvSpPr/>
          <p:nvPr/>
        </p:nvSpPr>
        <p:spPr>
          <a:xfrm rot="18080652">
            <a:off x="1933516" y="-3949673"/>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rot="18080652">
            <a:off x="1815524" y="-4704327"/>
            <a:ext cx="2971181" cy="9408654"/>
          </a:xfrm>
          <a:prstGeom prst="rect">
            <a:avLst/>
          </a:prstGeom>
          <a:gradFill flip="none" rotWithShape="1">
            <a:gsLst>
              <a:gs pos="11000">
                <a:schemeClr val="accent4"/>
              </a:gs>
              <a:gs pos="8000">
                <a:schemeClr val="bg1">
                  <a:alpha val="39000"/>
                </a:schemeClr>
              </a:gs>
              <a:gs pos="26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p:cNvSpPr>
            <a:spLocks noGrp="1"/>
          </p:cNvSpPr>
          <p:nvPr>
            <p:ph idx="1"/>
          </p:nvPr>
        </p:nvSpPr>
        <p:spPr>
          <a:xfrm>
            <a:off x="838200" y="1825624"/>
            <a:ext cx="8734168" cy="5032375"/>
          </a:xfrm>
        </p:spPr>
        <p:txBody>
          <a:bodyPr>
            <a:normAutofit/>
          </a:bodyPr>
          <a:lstStyle/>
          <a:p>
            <a:pPr marL="0" indent="0">
              <a:buNone/>
            </a:pPr>
            <a:r>
              <a:rPr lang="de-CH" dirty="0">
                <a:solidFill>
                  <a:schemeClr val="accent1">
                    <a:lumMod val="75000"/>
                  </a:schemeClr>
                </a:solidFill>
                <a:latin typeface="Cambria" panose="02040503050406030204" pitchFamily="18" charset="0"/>
              </a:rPr>
              <a:t>Was uns zur Krönung der Schöpfung macht:</a:t>
            </a:r>
          </a:p>
          <a:p>
            <a:pPr marL="0" indent="0">
              <a:buNone/>
            </a:pPr>
            <a:endParaRPr lang="de-CH" dirty="0">
              <a:solidFill>
                <a:schemeClr val="accent1">
                  <a:lumMod val="75000"/>
                </a:schemeClr>
              </a:solidFill>
              <a:latin typeface="Cambria" panose="02040503050406030204" pitchFamily="18" charset="0"/>
            </a:endParaRPr>
          </a:p>
        </p:txBody>
      </p:sp>
      <p:pic>
        <p:nvPicPr>
          <p:cNvPr id="5" name="image88.png"/>
          <p:cNvPicPr/>
          <p:nvPr/>
        </p:nvPicPr>
        <p:blipFill>
          <a:blip r:embed="rId2"/>
          <a:srcRect/>
          <a:stretch>
            <a:fillRect/>
          </a:stretch>
        </p:blipFill>
        <p:spPr>
          <a:xfrm>
            <a:off x="3030091" y="2310266"/>
            <a:ext cx="4350385" cy="2990850"/>
          </a:xfrm>
          <a:prstGeom prst="rect">
            <a:avLst/>
          </a:prstGeom>
          <a:ln/>
        </p:spPr>
      </p:pic>
      <p:sp>
        <p:nvSpPr>
          <p:cNvPr id="12" name="Titel 1">
            <a:extLst>
              <a:ext uri="{FF2B5EF4-FFF2-40B4-BE49-F238E27FC236}">
                <a16:creationId xmlns:a16="http://schemas.microsoft.com/office/drawing/2014/main" id="{C5C96645-9E27-4143-BB6C-8D87E04350AF}"/>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2. Wille, Motivation, Gewissen</a:t>
            </a:r>
          </a:p>
        </p:txBody>
      </p:sp>
      <p:sp>
        <p:nvSpPr>
          <p:cNvPr id="2" name="Rechteck 1">
            <a:extLst>
              <a:ext uri="{FF2B5EF4-FFF2-40B4-BE49-F238E27FC236}">
                <a16:creationId xmlns:a16="http://schemas.microsoft.com/office/drawing/2014/main" id="{795472E1-FB5F-E22A-7938-B960502B1646}"/>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8</a:t>
            </a:r>
          </a:p>
        </p:txBody>
      </p:sp>
    </p:spTree>
    <p:extLst>
      <p:ext uri="{BB962C8B-B14F-4D97-AF65-F5344CB8AC3E}">
        <p14:creationId xmlns:p14="http://schemas.microsoft.com/office/powerpoint/2010/main" val="2828443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rot="18080652">
            <a:off x="1174659" y="-3858189"/>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rot="18080652">
            <a:off x="1933516" y="-3949673"/>
            <a:ext cx="2971181" cy="9408654"/>
          </a:xfrm>
          <a:prstGeom prst="rect">
            <a:avLst/>
          </a:prstGeom>
          <a:gradFill flip="none" rotWithShape="1">
            <a:gsLst>
              <a:gs pos="0">
                <a:schemeClr val="accent4"/>
              </a:gs>
              <a:gs pos="21000">
                <a:schemeClr val="bg1">
                  <a:alpha val="39000"/>
                </a:schemeClr>
              </a:gs>
              <a:gs pos="37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hteck 9"/>
          <p:cNvSpPr/>
          <p:nvPr/>
        </p:nvSpPr>
        <p:spPr>
          <a:xfrm rot="18080652">
            <a:off x="1815524" y="-4704327"/>
            <a:ext cx="2971181" cy="9408654"/>
          </a:xfrm>
          <a:prstGeom prst="rect">
            <a:avLst/>
          </a:prstGeom>
          <a:gradFill flip="none" rotWithShape="1">
            <a:gsLst>
              <a:gs pos="11000">
                <a:schemeClr val="accent4"/>
              </a:gs>
              <a:gs pos="8000">
                <a:schemeClr val="bg1">
                  <a:alpha val="39000"/>
                </a:schemeClr>
              </a:gs>
              <a:gs pos="26000">
                <a:schemeClr val="bg1">
                  <a:alpha val="62000"/>
                </a:schemeClr>
              </a:gs>
              <a:gs pos="65000">
                <a:schemeClr val="accent1">
                  <a:tint val="23500"/>
                  <a:satMod val="160000"/>
                  <a:alpha val="0"/>
                  <a:lumMod val="10000"/>
                  <a:lumOff val="9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Inhaltsplatzhalter 2"/>
          <p:cNvSpPr>
            <a:spLocks noGrp="1"/>
          </p:cNvSpPr>
          <p:nvPr>
            <p:ph idx="1"/>
          </p:nvPr>
        </p:nvSpPr>
        <p:spPr>
          <a:xfrm>
            <a:off x="1034753" y="1090686"/>
            <a:ext cx="8734168" cy="5032375"/>
          </a:xfrm>
        </p:spPr>
        <p:txBody>
          <a:bodyPr>
            <a:normAutofit/>
          </a:bodyPr>
          <a:lstStyle/>
          <a:p>
            <a:pPr marL="0" indent="0">
              <a:buNone/>
            </a:pPr>
            <a:br>
              <a:rPr lang="de-CH" dirty="0">
                <a:solidFill>
                  <a:schemeClr val="accent1">
                    <a:lumMod val="75000"/>
                  </a:schemeClr>
                </a:solidFill>
                <a:latin typeface="Cambria" panose="02040503050406030204" pitchFamily="18" charset="0"/>
              </a:rPr>
            </a:br>
            <a:endParaRPr lang="de-CH" dirty="0">
              <a:solidFill>
                <a:schemeClr val="accent1">
                  <a:lumMod val="75000"/>
                </a:schemeClr>
              </a:solidFill>
              <a:latin typeface="Cambria" panose="02040503050406030204" pitchFamily="18" charset="0"/>
            </a:endParaRPr>
          </a:p>
          <a:p>
            <a:pPr marL="0" indent="0">
              <a:buNone/>
            </a:pPr>
            <a:r>
              <a:rPr lang="de-CH" dirty="0"/>
              <a:t>„Wer jedoch etwas isst, obwohl er Bedenken hat, ob er es überhaupt essen darf, der ist damit verurteilt, denn er handelt nicht aus Glauben. </a:t>
            </a:r>
            <a:r>
              <a:rPr lang="de-CH" b="1" dirty="0"/>
              <a:t>Und alles, was nicht aus dem Glauben kommt, ist Sünde</a:t>
            </a:r>
            <a:r>
              <a:rPr lang="de-CH" dirty="0"/>
              <a:t>.“</a:t>
            </a:r>
            <a:r>
              <a:rPr lang="de-CH" sz="2000" dirty="0"/>
              <a:t>(Röm. 14,23 NGÜ)</a:t>
            </a:r>
          </a:p>
          <a:p>
            <a:pPr marL="0" indent="0" algn="ctr">
              <a:buNone/>
            </a:pPr>
            <a:br>
              <a:rPr lang="de-CH" dirty="0"/>
            </a:br>
            <a:r>
              <a:rPr lang="de-CH" sz="2000" dirty="0"/>
              <a:t>Text vom Autor übertragen</a:t>
            </a:r>
          </a:p>
          <a:p>
            <a:pPr marL="0" indent="0">
              <a:buNone/>
            </a:pPr>
            <a:r>
              <a:rPr lang="de-CH" dirty="0"/>
              <a:t>„</a:t>
            </a:r>
            <a:r>
              <a:rPr lang="de-CH" b="1" dirty="0"/>
              <a:t>Und alles, was ein Mensch nicht aus eigener Überzeugung tut, wirkt in seiner Seele zerstörerisch, ohne dass Ursache und Wirkung in direktem, bemerkbarem Zusammenhang stehen“.</a:t>
            </a:r>
            <a:r>
              <a:rPr lang="de-CH" dirty="0">
                <a:effectLst/>
              </a:rPr>
              <a:t> </a:t>
            </a:r>
          </a:p>
          <a:p>
            <a:pPr marL="0" indent="0">
              <a:buNone/>
            </a:pPr>
            <a:endParaRPr lang="de-CH" dirty="0">
              <a:solidFill>
                <a:schemeClr val="accent1">
                  <a:lumMod val="75000"/>
                </a:schemeClr>
              </a:solidFill>
              <a:latin typeface="Cambria" panose="02040503050406030204" pitchFamily="18" charset="0"/>
            </a:endParaRPr>
          </a:p>
        </p:txBody>
      </p:sp>
      <p:sp>
        <p:nvSpPr>
          <p:cNvPr id="2" name="Titel 1">
            <a:extLst>
              <a:ext uri="{FF2B5EF4-FFF2-40B4-BE49-F238E27FC236}">
                <a16:creationId xmlns:a16="http://schemas.microsoft.com/office/drawing/2014/main" id="{042ADC0A-6E58-5C6B-E1D2-889AC32B6F7C}"/>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Wie wir das Gewissen verletzten</a:t>
            </a:r>
          </a:p>
        </p:txBody>
      </p:sp>
      <p:sp>
        <p:nvSpPr>
          <p:cNvPr id="5" name="Rechteck 4">
            <a:extLst>
              <a:ext uri="{FF2B5EF4-FFF2-40B4-BE49-F238E27FC236}">
                <a16:creationId xmlns:a16="http://schemas.microsoft.com/office/drawing/2014/main" id="{222B8932-F09A-D923-7B04-957068C082E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8</a:t>
            </a:r>
          </a:p>
        </p:txBody>
      </p:sp>
    </p:spTree>
    <p:extLst>
      <p:ext uri="{BB962C8B-B14F-4D97-AF65-F5344CB8AC3E}">
        <p14:creationId xmlns:p14="http://schemas.microsoft.com/office/powerpoint/2010/main" val="20621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595C2-447F-4FE8-DE55-F9C97460EA11}"/>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A90326E6-43BD-C0A6-7E2C-0E40FD8CD7C0}"/>
              </a:ext>
            </a:extLst>
          </p:cNvPr>
          <p:cNvSpPr>
            <a:spLocks noGrp="1"/>
          </p:cNvSpPr>
          <p:nvPr>
            <p:ph idx="1"/>
          </p:nvPr>
        </p:nvSpPr>
        <p:spPr>
          <a:xfrm>
            <a:off x="838200" y="1825624"/>
            <a:ext cx="11353800" cy="5032375"/>
          </a:xfrm>
        </p:spPr>
        <p:txBody>
          <a:bodyPr>
            <a:normAutofit/>
          </a:bodyPr>
          <a:lstStyle/>
          <a:p>
            <a:pPr marL="0" indent="0">
              <a:buNone/>
            </a:pPr>
            <a:r>
              <a:rPr lang="de-CH" b="1" dirty="0"/>
              <a:t>Gliederung Grundkurs: </a:t>
            </a:r>
            <a:endParaRPr lang="de-CH" dirty="0"/>
          </a:p>
          <a:p>
            <a:r>
              <a:rPr lang="de-CH" dirty="0"/>
              <a:t>Teil 1: Gesamtüberblick 3-Schritte Modell</a:t>
            </a:r>
            <a:r>
              <a:rPr lang="de-CH" baseline="30000" dirty="0"/>
              <a:t>©</a:t>
            </a:r>
            <a:r>
              <a:rPr lang="de-CH" dirty="0"/>
              <a:t> und wesentliche Inhalte</a:t>
            </a:r>
          </a:p>
          <a:p>
            <a:r>
              <a:rPr lang="de-CH" dirty="0"/>
              <a:t>Teil 2: Detailbetrachtung zur Seele und ihrer Verletzlichkeit</a:t>
            </a:r>
          </a:p>
          <a:p>
            <a:r>
              <a:rPr lang="de-CH" dirty="0"/>
              <a:t>Teil 3: Praktische Dimension von der Aufarbeitung zur Heilung/Wiederherstellung.</a:t>
            </a:r>
          </a:p>
          <a:p>
            <a:pPr marL="0" indent="0">
              <a:buNone/>
            </a:pPr>
            <a:r>
              <a:rPr lang="de-CH" dirty="0"/>
              <a:t> </a:t>
            </a:r>
          </a:p>
          <a:p>
            <a:pPr marL="0" indent="0">
              <a:buNone/>
            </a:pPr>
            <a:r>
              <a:rPr lang="de-CH" b="1" dirty="0"/>
              <a:t>Betonung Aufbaukurs: </a:t>
            </a:r>
            <a:endParaRPr lang="de-CH" dirty="0"/>
          </a:p>
          <a:p>
            <a:r>
              <a:rPr lang="de-CH" dirty="0"/>
              <a:t>Teil 1-3: Vertiefung zur praktischen Anwendung, Begleitung von Ratsuchenden und Antworten auf konkrete Fragen. </a:t>
            </a:r>
          </a:p>
          <a:p>
            <a:pPr marL="0" indent="0">
              <a:buNone/>
            </a:pPr>
            <a:endParaRPr lang="de-CH" dirty="0"/>
          </a:p>
        </p:txBody>
      </p:sp>
      <p:sp>
        <p:nvSpPr>
          <p:cNvPr id="6" name="Titel 1">
            <a:extLst>
              <a:ext uri="{FF2B5EF4-FFF2-40B4-BE49-F238E27FC236}">
                <a16:creationId xmlns:a16="http://schemas.microsoft.com/office/drawing/2014/main" id="{170371C4-E2A7-7C7E-5F10-2F672E639F79}"/>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Grundkurs </a:t>
            </a:r>
            <a:r>
              <a:rPr lang="de-CH">
                <a:solidFill>
                  <a:schemeClr val="tx2">
                    <a:lumMod val="75000"/>
                    <a:lumOff val="25000"/>
                  </a:schemeClr>
                </a:solidFill>
              </a:rPr>
              <a:t>- Aufbaukurs</a:t>
            </a:r>
            <a:endParaRPr lang="de-CH" dirty="0">
              <a:solidFill>
                <a:schemeClr val="tx2">
                  <a:lumMod val="75000"/>
                  <a:lumOff val="25000"/>
                </a:schemeClr>
              </a:solidFill>
            </a:endParaRPr>
          </a:p>
        </p:txBody>
      </p:sp>
    </p:spTree>
    <p:extLst>
      <p:ext uri="{BB962C8B-B14F-4D97-AF65-F5344CB8AC3E}">
        <p14:creationId xmlns:p14="http://schemas.microsoft.com/office/powerpoint/2010/main" val="230058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14397" y="5830575"/>
            <a:ext cx="4524377" cy="369332"/>
          </a:xfrm>
          <a:prstGeom prst="rect">
            <a:avLst/>
          </a:prstGeom>
          <a:noFill/>
        </p:spPr>
        <p:txBody>
          <a:bodyPr wrap="square" rtlCol="0">
            <a:spAutoFit/>
          </a:bodyPr>
          <a:lstStyle/>
          <a:p>
            <a:r>
              <a:rPr lang="de-CH" dirty="0">
                <a:solidFill>
                  <a:schemeClr val="accent1"/>
                </a:solidFill>
              </a:rPr>
              <a:t>© baertschi-und-baertschi.ch</a:t>
            </a:r>
          </a:p>
        </p:txBody>
      </p:sp>
      <p:sp>
        <p:nvSpPr>
          <p:cNvPr id="7" name="Rechteck 6"/>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itel 1">
            <a:extLst>
              <a:ext uri="{FF2B5EF4-FFF2-40B4-BE49-F238E27FC236}">
                <a16:creationId xmlns:a16="http://schemas.microsoft.com/office/drawing/2014/main" id="{EEA05874-074D-4D3C-A285-9F90C8FD25E7}"/>
              </a:ext>
            </a:extLst>
          </p:cNvPr>
          <p:cNvSpPr>
            <a:spLocks noGrp="1"/>
          </p:cNvSpPr>
          <p:nvPr>
            <p:ph type="title"/>
          </p:nvPr>
        </p:nvSpPr>
        <p:spPr>
          <a:xfrm>
            <a:off x="733424" y="2037678"/>
            <a:ext cx="5362575" cy="1476482"/>
          </a:xfrm>
        </p:spPr>
        <p:txBody>
          <a:bodyPr>
            <a:normAutofit/>
          </a:bodyPr>
          <a:lstStyle/>
          <a:p>
            <a:pPr algn="l"/>
            <a:r>
              <a:rPr lang="de-DE" sz="2000" b="1" dirty="0">
                <a:solidFill>
                  <a:srgbClr val="0070C0"/>
                </a:solidFill>
                <a:latin typeface="Cambria" panose="02040503050406030204" pitchFamily="18" charset="0"/>
              </a:rPr>
              <a:t>GPI -</a:t>
            </a:r>
            <a:br>
              <a:rPr lang="de-DE" sz="2000" dirty="0">
                <a:solidFill>
                  <a:srgbClr val="0070C0"/>
                </a:solidFill>
                <a:latin typeface="Cambria" panose="02040503050406030204" pitchFamily="18" charset="0"/>
              </a:rPr>
            </a:br>
            <a:r>
              <a:rPr lang="de-DE" sz="2000" dirty="0">
                <a:solidFill>
                  <a:srgbClr val="0070C0"/>
                </a:solidFill>
                <a:latin typeface="Cambria" panose="02040503050406030204" pitchFamily="18" charset="0"/>
              </a:rPr>
              <a:t>Grundrichtung der Persönlichkeitsstruktur nach Individualpsychologie</a:t>
            </a:r>
          </a:p>
        </p:txBody>
      </p:sp>
      <p:pic>
        <p:nvPicPr>
          <p:cNvPr id="4" name="Grafik 3">
            <a:extLst>
              <a:ext uri="{FF2B5EF4-FFF2-40B4-BE49-F238E27FC236}">
                <a16:creationId xmlns:a16="http://schemas.microsoft.com/office/drawing/2014/main" id="{D8A55942-5851-49AC-A1B9-4C58A8DB5045}"/>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6410324" y="1239461"/>
            <a:ext cx="5604353" cy="5253413"/>
          </a:xfrm>
          <a:prstGeom prst="rect">
            <a:avLst/>
          </a:prstGeom>
        </p:spPr>
      </p:pic>
      <p:sp>
        <p:nvSpPr>
          <p:cNvPr id="3" name="Rectangle 2">
            <a:extLst>
              <a:ext uri="{FF2B5EF4-FFF2-40B4-BE49-F238E27FC236}">
                <a16:creationId xmlns:a16="http://schemas.microsoft.com/office/drawing/2014/main" id="{A53841BC-8619-4E92-AAC0-F4E9669166FF}"/>
              </a:ext>
            </a:extLst>
          </p:cNvPr>
          <p:cNvSpPr>
            <a:spLocks noChangeArrowheads="1"/>
          </p:cNvSpPr>
          <p:nvPr/>
        </p:nvSpPr>
        <p:spPr bwMode="auto">
          <a:xfrm>
            <a:off x="1038223" y="3220959"/>
            <a:ext cx="38683259" cy="86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sp>
        <p:nvSpPr>
          <p:cNvPr id="12" name="Titel 1">
            <a:extLst>
              <a:ext uri="{FF2B5EF4-FFF2-40B4-BE49-F238E27FC236}">
                <a16:creationId xmlns:a16="http://schemas.microsoft.com/office/drawing/2014/main" id="{B3BA9E36-2932-BBA2-ED93-C73F5C5AD0A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3. Grundzüge der Persönlichkeit</a:t>
            </a:r>
          </a:p>
        </p:txBody>
      </p:sp>
      <p:sp>
        <p:nvSpPr>
          <p:cNvPr id="13" name="Rechteck 12">
            <a:extLst>
              <a:ext uri="{FF2B5EF4-FFF2-40B4-BE49-F238E27FC236}">
                <a16:creationId xmlns:a16="http://schemas.microsoft.com/office/drawing/2014/main" id="{A1363E78-45C0-5BC0-5CD6-81DD3D120FD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9</a:t>
            </a:r>
          </a:p>
        </p:txBody>
      </p:sp>
    </p:spTree>
    <p:extLst>
      <p:ext uri="{BB962C8B-B14F-4D97-AF65-F5344CB8AC3E}">
        <p14:creationId xmlns:p14="http://schemas.microsoft.com/office/powerpoint/2010/main" val="2776158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3B6E0-97DD-7226-A6F3-480E6DAB453A}"/>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AB60FA53-47A3-92FD-4275-CF4ACD70DAE4}"/>
              </a:ext>
            </a:extLst>
          </p:cNvPr>
          <p:cNvSpPr txBox="1"/>
          <p:nvPr/>
        </p:nvSpPr>
        <p:spPr>
          <a:xfrm>
            <a:off x="914397" y="5830575"/>
            <a:ext cx="4524377" cy="369332"/>
          </a:xfrm>
          <a:prstGeom prst="rect">
            <a:avLst/>
          </a:prstGeom>
          <a:noFill/>
        </p:spPr>
        <p:txBody>
          <a:bodyPr wrap="square" rtlCol="0">
            <a:spAutoFit/>
          </a:bodyPr>
          <a:lstStyle/>
          <a:p>
            <a:r>
              <a:rPr lang="de-CH" dirty="0">
                <a:solidFill>
                  <a:schemeClr val="accent1"/>
                </a:solidFill>
              </a:rPr>
              <a:t>© baertschi-und-baertschi.ch</a:t>
            </a:r>
          </a:p>
        </p:txBody>
      </p:sp>
      <p:sp>
        <p:nvSpPr>
          <p:cNvPr id="7" name="Rechteck 6">
            <a:extLst>
              <a:ext uri="{FF2B5EF4-FFF2-40B4-BE49-F238E27FC236}">
                <a16:creationId xmlns:a16="http://schemas.microsoft.com/office/drawing/2014/main" id="{C016E8FF-E5A9-3071-3058-2FCD356A8729}"/>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itel 1">
            <a:extLst>
              <a:ext uri="{FF2B5EF4-FFF2-40B4-BE49-F238E27FC236}">
                <a16:creationId xmlns:a16="http://schemas.microsoft.com/office/drawing/2014/main" id="{093EE451-A83D-D9E9-98E4-7E3118EE6CCC}"/>
              </a:ext>
            </a:extLst>
          </p:cNvPr>
          <p:cNvSpPr>
            <a:spLocks noGrp="1"/>
          </p:cNvSpPr>
          <p:nvPr>
            <p:ph type="title"/>
          </p:nvPr>
        </p:nvSpPr>
        <p:spPr>
          <a:xfrm>
            <a:off x="733424" y="2037678"/>
            <a:ext cx="5362575" cy="1476482"/>
          </a:xfrm>
        </p:spPr>
        <p:txBody>
          <a:bodyPr>
            <a:normAutofit/>
          </a:bodyPr>
          <a:lstStyle/>
          <a:p>
            <a:pPr algn="l"/>
            <a:r>
              <a:rPr lang="de-DE" sz="2000" b="1" dirty="0">
                <a:solidFill>
                  <a:srgbClr val="0070C0"/>
                </a:solidFill>
                <a:latin typeface="Cambria" panose="02040503050406030204" pitchFamily="18" charset="0"/>
              </a:rPr>
              <a:t>GPI -</a:t>
            </a:r>
            <a:br>
              <a:rPr lang="de-DE" sz="2000" dirty="0">
                <a:solidFill>
                  <a:srgbClr val="0070C0"/>
                </a:solidFill>
                <a:latin typeface="Cambria" panose="02040503050406030204" pitchFamily="18" charset="0"/>
              </a:rPr>
            </a:br>
            <a:r>
              <a:rPr lang="de-DE" sz="2000" dirty="0">
                <a:solidFill>
                  <a:srgbClr val="0070C0"/>
                </a:solidFill>
                <a:latin typeface="Cambria" panose="02040503050406030204" pitchFamily="18" charset="0"/>
              </a:rPr>
              <a:t>Grundrichtung der Persönlichkeitsstruktur nach Individualpsychologie</a:t>
            </a:r>
          </a:p>
        </p:txBody>
      </p:sp>
      <p:pic>
        <p:nvPicPr>
          <p:cNvPr id="4" name="Grafik 3">
            <a:extLst>
              <a:ext uri="{FF2B5EF4-FFF2-40B4-BE49-F238E27FC236}">
                <a16:creationId xmlns:a16="http://schemas.microsoft.com/office/drawing/2014/main" id="{2C52F850-33FE-0E69-2DCC-15A3E7B8EC80}"/>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6410324" y="1239461"/>
            <a:ext cx="5604353" cy="5253413"/>
          </a:xfrm>
          <a:prstGeom prst="rect">
            <a:avLst/>
          </a:prstGeom>
        </p:spPr>
      </p:pic>
      <p:sp>
        <p:nvSpPr>
          <p:cNvPr id="3" name="Rectangle 2">
            <a:extLst>
              <a:ext uri="{FF2B5EF4-FFF2-40B4-BE49-F238E27FC236}">
                <a16:creationId xmlns:a16="http://schemas.microsoft.com/office/drawing/2014/main" id="{84ABA43A-E431-CD52-50AA-D053BDD82E4C}"/>
              </a:ext>
            </a:extLst>
          </p:cNvPr>
          <p:cNvSpPr>
            <a:spLocks noChangeArrowheads="1"/>
          </p:cNvSpPr>
          <p:nvPr/>
        </p:nvSpPr>
        <p:spPr bwMode="auto">
          <a:xfrm>
            <a:off x="1038223" y="3220959"/>
            <a:ext cx="38683259" cy="862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sp>
        <p:nvSpPr>
          <p:cNvPr id="12" name="Titel 1">
            <a:extLst>
              <a:ext uri="{FF2B5EF4-FFF2-40B4-BE49-F238E27FC236}">
                <a16:creationId xmlns:a16="http://schemas.microsoft.com/office/drawing/2014/main" id="{535C1215-EC41-75C4-05CE-FB4305B4E1E1}"/>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3. Grundzüge der Persönlichkeit</a:t>
            </a:r>
          </a:p>
        </p:txBody>
      </p:sp>
      <p:sp>
        <p:nvSpPr>
          <p:cNvPr id="13" name="Rechteck 12">
            <a:extLst>
              <a:ext uri="{FF2B5EF4-FFF2-40B4-BE49-F238E27FC236}">
                <a16:creationId xmlns:a16="http://schemas.microsoft.com/office/drawing/2014/main" id="{B942675E-F657-AC3B-9ACD-324DDA51966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9</a:t>
            </a:r>
          </a:p>
        </p:txBody>
      </p:sp>
      <p:sp>
        <p:nvSpPr>
          <p:cNvPr id="5" name="Rechteck 4">
            <a:extLst>
              <a:ext uri="{FF2B5EF4-FFF2-40B4-BE49-F238E27FC236}">
                <a16:creationId xmlns:a16="http://schemas.microsoft.com/office/drawing/2014/main" id="{F4EA4BC6-0877-0E9F-2C5F-3EAE2399466F}"/>
              </a:ext>
            </a:extLst>
          </p:cNvPr>
          <p:cNvSpPr/>
          <p:nvPr/>
        </p:nvSpPr>
        <p:spPr>
          <a:xfrm>
            <a:off x="7245477" y="0"/>
            <a:ext cx="4029075" cy="723900"/>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err="1"/>
              <a:t>Mrz</a:t>
            </a:r>
            <a:r>
              <a:rPr lang="de-CH" dirty="0"/>
              <a:t> 2023 im CBZ Langnau gepredigt</a:t>
            </a:r>
          </a:p>
        </p:txBody>
      </p:sp>
    </p:spTree>
    <p:extLst>
      <p:ext uri="{BB962C8B-B14F-4D97-AF65-F5344CB8AC3E}">
        <p14:creationId xmlns:p14="http://schemas.microsoft.com/office/powerpoint/2010/main" val="1478835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D8A55942-5851-49AC-A1B9-4C58A8DB5045}"/>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4308413" y="299815"/>
            <a:ext cx="6676444" cy="6258370"/>
          </a:xfrm>
          <a:prstGeom prst="rect">
            <a:avLst/>
          </a:prstGeom>
        </p:spPr>
      </p:pic>
      <p:sp>
        <p:nvSpPr>
          <p:cNvPr id="5" name="Rechteck 4">
            <a:extLst>
              <a:ext uri="{FF2B5EF4-FFF2-40B4-BE49-F238E27FC236}">
                <a16:creationId xmlns:a16="http://schemas.microsoft.com/office/drawing/2014/main" id="{05B5093C-DBF1-4B73-99A8-29887912FFEE}"/>
              </a:ext>
            </a:extLst>
          </p:cNvPr>
          <p:cNvSpPr/>
          <p:nvPr/>
        </p:nvSpPr>
        <p:spPr>
          <a:xfrm>
            <a:off x="4831516" y="613949"/>
            <a:ext cx="2913888" cy="2791968"/>
          </a:xfrm>
          <a:prstGeom prst="rect">
            <a:avLst/>
          </a:prstGeom>
          <a:noFill/>
          <a:ln>
            <a:solidFill>
              <a:srgbClr val="00B050"/>
            </a:solidFill>
          </a:ln>
          <a:effectLst>
            <a:glow rad="2286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Rechteck 5">
            <a:extLst>
              <a:ext uri="{FF2B5EF4-FFF2-40B4-BE49-F238E27FC236}">
                <a16:creationId xmlns:a16="http://schemas.microsoft.com/office/drawing/2014/main" id="{D9F6C1BB-82EE-2D2E-C28F-8E4747A73AB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Tree>
    <p:extLst>
      <p:ext uri="{BB962C8B-B14F-4D97-AF65-F5344CB8AC3E}">
        <p14:creationId xmlns:p14="http://schemas.microsoft.com/office/powerpoint/2010/main" val="289512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4C28C-1675-DF63-49D4-E2A3CA35AE81}"/>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7E739671-345A-02B2-9B43-0E292E64157E}"/>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1147F3D9-D52C-CA4D-0E67-2D6E0327FAAB}"/>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4308413" y="299815"/>
            <a:ext cx="6676444" cy="6258370"/>
          </a:xfrm>
          <a:prstGeom prst="rect">
            <a:avLst/>
          </a:prstGeom>
        </p:spPr>
      </p:pic>
      <p:sp>
        <p:nvSpPr>
          <p:cNvPr id="5" name="Rechteck 4">
            <a:extLst>
              <a:ext uri="{FF2B5EF4-FFF2-40B4-BE49-F238E27FC236}">
                <a16:creationId xmlns:a16="http://schemas.microsoft.com/office/drawing/2014/main" id="{DF83F79C-6EF9-E193-BC9B-033FBEC6751D}"/>
              </a:ext>
            </a:extLst>
          </p:cNvPr>
          <p:cNvSpPr/>
          <p:nvPr/>
        </p:nvSpPr>
        <p:spPr>
          <a:xfrm>
            <a:off x="4831516" y="613949"/>
            <a:ext cx="2913888" cy="2791968"/>
          </a:xfrm>
          <a:prstGeom prst="rect">
            <a:avLst/>
          </a:prstGeom>
          <a:noFill/>
          <a:ln>
            <a:solidFill>
              <a:srgbClr val="00B050"/>
            </a:solidFill>
          </a:ln>
          <a:effectLst>
            <a:glow rad="2286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 name="Rechteck 5">
            <a:extLst>
              <a:ext uri="{FF2B5EF4-FFF2-40B4-BE49-F238E27FC236}">
                <a16:creationId xmlns:a16="http://schemas.microsoft.com/office/drawing/2014/main" id="{987B15ED-7BD4-07F3-FB1E-DD4D8F5507C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
        <p:nvSpPr>
          <p:cNvPr id="2" name="Textfeld 1">
            <a:extLst>
              <a:ext uri="{FF2B5EF4-FFF2-40B4-BE49-F238E27FC236}">
                <a16:creationId xmlns:a16="http://schemas.microsoft.com/office/drawing/2014/main" id="{DA07E2D2-2053-C8E9-D018-3826369E4229}"/>
              </a:ext>
            </a:extLst>
          </p:cNvPr>
          <p:cNvSpPr txBox="1"/>
          <p:nvPr/>
        </p:nvSpPr>
        <p:spPr>
          <a:xfrm>
            <a:off x="316487" y="794215"/>
            <a:ext cx="4370181"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CH" sz="2800" dirty="0">
                <a:solidFill>
                  <a:srgbClr val="00B050"/>
                </a:solidFill>
              </a:rPr>
              <a:t>Euer Ja sei ein Ja und euer Nein ein Nein! Alles, was darüber hinausgeht, stammt vom Bösen.</a:t>
            </a:r>
          </a:p>
          <a:p>
            <a:endParaRPr lang="de-CH" sz="2000" dirty="0"/>
          </a:p>
          <a:p>
            <a:r>
              <a:rPr lang="de-CH" sz="2000" dirty="0"/>
              <a:t>Jesus in Matthäus 5,37</a:t>
            </a:r>
          </a:p>
        </p:txBody>
      </p:sp>
    </p:spTree>
    <p:extLst>
      <p:ext uri="{BB962C8B-B14F-4D97-AF65-F5344CB8AC3E}">
        <p14:creationId xmlns:p14="http://schemas.microsoft.com/office/powerpoint/2010/main" val="3235295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10ED8-8F4C-A23B-91E8-6212F15E119F}"/>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909C4451-7C0A-5F9A-7805-CE17F7697AA3}"/>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137AE68E-5D31-751E-E092-68D5FACE5B73}"/>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4308413" y="299815"/>
            <a:ext cx="6676444" cy="6258370"/>
          </a:xfrm>
          <a:prstGeom prst="rect">
            <a:avLst/>
          </a:prstGeom>
        </p:spPr>
      </p:pic>
      <p:sp>
        <p:nvSpPr>
          <p:cNvPr id="6" name="Rechteck 5">
            <a:extLst>
              <a:ext uri="{FF2B5EF4-FFF2-40B4-BE49-F238E27FC236}">
                <a16:creationId xmlns:a16="http://schemas.microsoft.com/office/drawing/2014/main" id="{A1C9D76D-3D45-A9B2-7C1F-40EEB6F250A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
        <p:nvSpPr>
          <p:cNvPr id="2" name="Rechteck 1">
            <a:extLst>
              <a:ext uri="{FF2B5EF4-FFF2-40B4-BE49-F238E27FC236}">
                <a16:creationId xmlns:a16="http://schemas.microsoft.com/office/drawing/2014/main" id="{05B5093C-DBF1-4B73-99A8-29887912FFEE}"/>
              </a:ext>
            </a:extLst>
          </p:cNvPr>
          <p:cNvSpPr/>
          <p:nvPr/>
        </p:nvSpPr>
        <p:spPr>
          <a:xfrm>
            <a:off x="7682687" y="632011"/>
            <a:ext cx="2913888" cy="2791968"/>
          </a:xfrm>
          <a:prstGeom prst="rect">
            <a:avLst/>
          </a:prstGeom>
          <a:noFill/>
          <a:ln>
            <a:solidFill>
              <a:srgbClr val="FFFF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556114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E7A05-C10D-E6E6-DA0C-421F038F6871}"/>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496BDA41-C1F0-BA93-7D3D-AA9924140F26}"/>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75E1C36A-376A-FEBC-51ED-E54DBB8A290D}"/>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4308413" y="299815"/>
            <a:ext cx="6676444" cy="6258370"/>
          </a:xfrm>
          <a:prstGeom prst="rect">
            <a:avLst/>
          </a:prstGeom>
        </p:spPr>
      </p:pic>
      <p:sp>
        <p:nvSpPr>
          <p:cNvPr id="6" name="Rechteck 5">
            <a:extLst>
              <a:ext uri="{FF2B5EF4-FFF2-40B4-BE49-F238E27FC236}">
                <a16:creationId xmlns:a16="http://schemas.microsoft.com/office/drawing/2014/main" id="{584F351C-B6EC-8CE0-37C9-4FA5C359909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
        <p:nvSpPr>
          <p:cNvPr id="2" name="Rechteck 1">
            <a:extLst>
              <a:ext uri="{FF2B5EF4-FFF2-40B4-BE49-F238E27FC236}">
                <a16:creationId xmlns:a16="http://schemas.microsoft.com/office/drawing/2014/main" id="{3C91BD59-3D96-B52D-6838-57EF13A859FE}"/>
              </a:ext>
            </a:extLst>
          </p:cNvPr>
          <p:cNvSpPr/>
          <p:nvPr/>
        </p:nvSpPr>
        <p:spPr>
          <a:xfrm>
            <a:off x="7682687" y="632011"/>
            <a:ext cx="2913888" cy="2791968"/>
          </a:xfrm>
          <a:prstGeom prst="rect">
            <a:avLst/>
          </a:prstGeom>
          <a:noFill/>
          <a:ln>
            <a:solidFill>
              <a:srgbClr val="FFFF00"/>
            </a:solid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 name="Textfeld 2">
            <a:extLst>
              <a:ext uri="{FF2B5EF4-FFF2-40B4-BE49-F238E27FC236}">
                <a16:creationId xmlns:a16="http://schemas.microsoft.com/office/drawing/2014/main" id="{73DED6A8-4E34-460D-AF1A-E9B91349891E}"/>
              </a:ext>
            </a:extLst>
          </p:cNvPr>
          <p:cNvSpPr txBox="1"/>
          <p:nvPr/>
        </p:nvSpPr>
        <p:spPr>
          <a:xfrm>
            <a:off x="249088" y="812277"/>
            <a:ext cx="4513831"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CH" sz="2800" dirty="0">
                <a:solidFill>
                  <a:srgbClr val="FFFF00"/>
                </a:solidFill>
                <a:effectLst>
                  <a:outerShdw blurRad="38100" dist="38100" dir="2700000" algn="tl">
                    <a:srgbClr val="000000">
                      <a:alpha val="43137"/>
                    </a:srgbClr>
                  </a:outerShdw>
                </a:effectLst>
              </a:rPr>
              <a:t>Mir ist gegeben alle Gewalt im Himmel und auf Erden.</a:t>
            </a:r>
          </a:p>
          <a:p>
            <a:r>
              <a:rPr lang="de-CH" sz="2800" dirty="0">
                <a:solidFill>
                  <a:srgbClr val="FFFF00"/>
                </a:solidFill>
                <a:effectLst>
                  <a:outerShdw blurRad="38100" dist="38100" dir="2700000" algn="tl">
                    <a:srgbClr val="000000">
                      <a:alpha val="43137"/>
                    </a:srgbClr>
                  </a:outerShdw>
                </a:effectLst>
              </a:rPr>
              <a:t>Darum gehet hin in die ganze Welt…</a:t>
            </a:r>
          </a:p>
          <a:p>
            <a:endParaRPr lang="de-CH" sz="2000" dirty="0"/>
          </a:p>
          <a:p>
            <a:r>
              <a:rPr lang="de-CH" sz="2000" dirty="0"/>
              <a:t>Jesus in Matthäus 28,18+19</a:t>
            </a:r>
          </a:p>
        </p:txBody>
      </p:sp>
    </p:spTree>
    <p:extLst>
      <p:ext uri="{BB962C8B-B14F-4D97-AF65-F5344CB8AC3E}">
        <p14:creationId xmlns:p14="http://schemas.microsoft.com/office/powerpoint/2010/main" val="2377979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873C4-A674-E36E-ED3E-D7965DADAEFD}"/>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AC6E22CE-142B-535A-C3C4-A6085479ABB3}"/>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2A6255E0-76B8-07F0-8934-2990FE33C068}"/>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4308413" y="299815"/>
            <a:ext cx="6676444" cy="6258370"/>
          </a:xfrm>
          <a:prstGeom prst="rect">
            <a:avLst/>
          </a:prstGeom>
        </p:spPr>
      </p:pic>
      <p:sp>
        <p:nvSpPr>
          <p:cNvPr id="6" name="Rechteck 5">
            <a:extLst>
              <a:ext uri="{FF2B5EF4-FFF2-40B4-BE49-F238E27FC236}">
                <a16:creationId xmlns:a16="http://schemas.microsoft.com/office/drawing/2014/main" id="{9FF5A460-BB14-2446-867D-8174B45CF8D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
        <p:nvSpPr>
          <p:cNvPr id="3" name="Rechteck 2">
            <a:extLst>
              <a:ext uri="{FF2B5EF4-FFF2-40B4-BE49-F238E27FC236}">
                <a16:creationId xmlns:a16="http://schemas.microsoft.com/office/drawing/2014/main" id="{30DECF8E-76AD-4B31-2ACE-0C7461410C61}"/>
              </a:ext>
            </a:extLst>
          </p:cNvPr>
          <p:cNvSpPr/>
          <p:nvPr/>
        </p:nvSpPr>
        <p:spPr>
          <a:xfrm>
            <a:off x="7713839" y="3375831"/>
            <a:ext cx="2913888" cy="2791968"/>
          </a:xfrm>
          <a:prstGeom prst="rect">
            <a:avLst/>
          </a:prstGeom>
          <a:noFill/>
          <a:ln>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197083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7422-6DBE-FA8B-787E-CF8CD9C7CBDD}"/>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11B85FBF-D787-58D8-513F-8FF892595D8A}"/>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228C007E-564A-82D4-DDD9-8775367407D3}"/>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4308413" y="299815"/>
            <a:ext cx="6676444" cy="6258370"/>
          </a:xfrm>
          <a:prstGeom prst="rect">
            <a:avLst/>
          </a:prstGeom>
        </p:spPr>
      </p:pic>
      <p:sp>
        <p:nvSpPr>
          <p:cNvPr id="6" name="Rechteck 5">
            <a:extLst>
              <a:ext uri="{FF2B5EF4-FFF2-40B4-BE49-F238E27FC236}">
                <a16:creationId xmlns:a16="http://schemas.microsoft.com/office/drawing/2014/main" id="{BD739CC1-E837-8467-569E-F4268F17538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
        <p:nvSpPr>
          <p:cNvPr id="3" name="Rechteck 2">
            <a:extLst>
              <a:ext uri="{FF2B5EF4-FFF2-40B4-BE49-F238E27FC236}">
                <a16:creationId xmlns:a16="http://schemas.microsoft.com/office/drawing/2014/main" id="{1C76CC84-7F8F-44DF-C262-AD4EE958E699}"/>
              </a:ext>
            </a:extLst>
          </p:cNvPr>
          <p:cNvSpPr/>
          <p:nvPr/>
        </p:nvSpPr>
        <p:spPr>
          <a:xfrm>
            <a:off x="7713839" y="3375831"/>
            <a:ext cx="2913888" cy="2791968"/>
          </a:xfrm>
          <a:prstGeom prst="rect">
            <a:avLst/>
          </a:prstGeom>
          <a:noFill/>
          <a:ln>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 name="Textfeld 1">
            <a:extLst>
              <a:ext uri="{FF2B5EF4-FFF2-40B4-BE49-F238E27FC236}">
                <a16:creationId xmlns:a16="http://schemas.microsoft.com/office/drawing/2014/main" id="{B13BD56A-5E0B-F0F6-4F61-36E84CAF9364}"/>
              </a:ext>
            </a:extLst>
          </p:cNvPr>
          <p:cNvSpPr txBox="1"/>
          <p:nvPr/>
        </p:nvSpPr>
        <p:spPr>
          <a:xfrm>
            <a:off x="409575" y="2710978"/>
            <a:ext cx="4068587" cy="3847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CH" sz="2800" dirty="0">
                <a:solidFill>
                  <a:srgbClr val="FF0000"/>
                </a:solidFill>
              </a:rPr>
              <a:t>Liebt einander! So wie ich euch geliebt habe, so sollt ihr euch auch untereinander lieben. </a:t>
            </a:r>
            <a:br>
              <a:rPr lang="de-CH" sz="2800" dirty="0">
                <a:solidFill>
                  <a:srgbClr val="FF0000"/>
                </a:solidFill>
              </a:rPr>
            </a:br>
            <a:r>
              <a:rPr lang="de-CH" sz="2800" dirty="0">
                <a:solidFill>
                  <a:srgbClr val="FF0000"/>
                </a:solidFill>
              </a:rPr>
              <a:t>An eurer Liebe zueinander wird jeder erkennen, dass ihr meine Jünger seid.</a:t>
            </a:r>
            <a:endParaRPr lang="de-CH" sz="2000" dirty="0"/>
          </a:p>
          <a:p>
            <a:r>
              <a:rPr lang="de-CH" sz="2000" dirty="0"/>
              <a:t>Jesus in Johannes 13,34</a:t>
            </a:r>
          </a:p>
        </p:txBody>
      </p:sp>
    </p:spTree>
    <p:extLst>
      <p:ext uri="{BB962C8B-B14F-4D97-AF65-F5344CB8AC3E}">
        <p14:creationId xmlns:p14="http://schemas.microsoft.com/office/powerpoint/2010/main" val="3305920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12B0A-DF67-3297-28F0-99CA0ADBBEE4}"/>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9B893774-9988-3581-EE87-BCA573A4099A}"/>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07263EE6-0917-2D3A-C465-1E214B431F10}"/>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4308413" y="299815"/>
            <a:ext cx="6676444" cy="6258370"/>
          </a:xfrm>
          <a:prstGeom prst="rect">
            <a:avLst/>
          </a:prstGeom>
        </p:spPr>
      </p:pic>
      <p:sp>
        <p:nvSpPr>
          <p:cNvPr id="6" name="Rechteck 5">
            <a:extLst>
              <a:ext uri="{FF2B5EF4-FFF2-40B4-BE49-F238E27FC236}">
                <a16:creationId xmlns:a16="http://schemas.microsoft.com/office/drawing/2014/main" id="{5742C216-2E85-F1C6-0F55-D656A847E6A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
        <p:nvSpPr>
          <p:cNvPr id="2" name="Rechteck 1">
            <a:extLst>
              <a:ext uri="{FF2B5EF4-FFF2-40B4-BE49-F238E27FC236}">
                <a16:creationId xmlns:a16="http://schemas.microsoft.com/office/drawing/2014/main" id="{83B0D2E5-FE28-5A8D-28E0-A0F759AC3FAD}"/>
              </a:ext>
            </a:extLst>
          </p:cNvPr>
          <p:cNvSpPr/>
          <p:nvPr/>
        </p:nvSpPr>
        <p:spPr>
          <a:xfrm>
            <a:off x="4829086" y="3383787"/>
            <a:ext cx="2913888" cy="2791968"/>
          </a:xfrm>
          <a:prstGeom prst="rect">
            <a:avLst/>
          </a:prstGeom>
          <a:no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Sorgt euch nicht um euer Leben,</a:t>
            </a:r>
            <a:endParaRPr lang="de-CH" dirty="0"/>
          </a:p>
        </p:txBody>
      </p:sp>
    </p:spTree>
    <p:extLst>
      <p:ext uri="{BB962C8B-B14F-4D97-AF65-F5344CB8AC3E}">
        <p14:creationId xmlns:p14="http://schemas.microsoft.com/office/powerpoint/2010/main" val="2430948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C53D2-B772-58F1-E2C2-73BE7C47C057}"/>
            </a:ext>
          </a:extLst>
        </p:cNvPr>
        <p:cNvGrpSpPr/>
        <p:nvPr/>
      </p:nvGrpSpPr>
      <p:grpSpPr>
        <a:xfrm>
          <a:off x="0" y="0"/>
          <a:ext cx="0" cy="0"/>
          <a:chOff x="0" y="0"/>
          <a:chExt cx="0" cy="0"/>
        </a:xfrm>
      </p:grpSpPr>
      <p:sp>
        <p:nvSpPr>
          <p:cNvPr id="7" name="Rechteck 6">
            <a:extLst>
              <a:ext uri="{FF2B5EF4-FFF2-40B4-BE49-F238E27FC236}">
                <a16:creationId xmlns:a16="http://schemas.microsoft.com/office/drawing/2014/main" id="{802FBFF5-69D2-D743-4259-9DAB33E7C08A}"/>
              </a:ext>
            </a:extLst>
          </p:cNvPr>
          <p:cNvSpPr/>
          <p:nvPr/>
        </p:nvSpPr>
        <p:spPr>
          <a:xfrm>
            <a:off x="0" y="-2776"/>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 name="Grafik 3">
            <a:extLst>
              <a:ext uri="{FF2B5EF4-FFF2-40B4-BE49-F238E27FC236}">
                <a16:creationId xmlns:a16="http://schemas.microsoft.com/office/drawing/2014/main" id="{8F5FCD68-D49B-1441-5E11-7B9696AE22BB}"/>
              </a:ext>
            </a:extLst>
          </p:cNvPr>
          <p:cNvPicPr>
            <a:picLocks noChangeAspect="1"/>
          </p:cNvPicPr>
          <p:nvPr/>
        </p:nvPicPr>
        <p:blipFill rotWithShape="1">
          <a:blip r:embed="rId3">
            <a:clrChange>
              <a:clrFrom>
                <a:srgbClr val="FFFFFF"/>
              </a:clrFrom>
              <a:clrTo>
                <a:srgbClr val="FFFFFF">
                  <a:alpha val="0"/>
                </a:srgbClr>
              </a:clrTo>
            </a:clrChange>
          </a:blip>
          <a:srcRect b="14162"/>
          <a:stretch/>
        </p:blipFill>
        <p:spPr>
          <a:xfrm>
            <a:off x="4308413" y="299815"/>
            <a:ext cx="6676444" cy="6258370"/>
          </a:xfrm>
          <a:prstGeom prst="rect">
            <a:avLst/>
          </a:prstGeom>
        </p:spPr>
      </p:pic>
      <p:sp>
        <p:nvSpPr>
          <p:cNvPr id="6" name="Rechteck 5">
            <a:extLst>
              <a:ext uri="{FF2B5EF4-FFF2-40B4-BE49-F238E27FC236}">
                <a16:creationId xmlns:a16="http://schemas.microsoft.com/office/drawing/2014/main" id="{B01FC338-78F1-596B-8117-8E9F7A0E19D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
        <p:nvSpPr>
          <p:cNvPr id="2" name="Rechteck 1">
            <a:extLst>
              <a:ext uri="{FF2B5EF4-FFF2-40B4-BE49-F238E27FC236}">
                <a16:creationId xmlns:a16="http://schemas.microsoft.com/office/drawing/2014/main" id="{6D214356-3663-7A4E-C4F7-1D8CC8F415B8}"/>
              </a:ext>
            </a:extLst>
          </p:cNvPr>
          <p:cNvSpPr/>
          <p:nvPr/>
        </p:nvSpPr>
        <p:spPr>
          <a:xfrm>
            <a:off x="4829086" y="3383787"/>
            <a:ext cx="2913888" cy="2791968"/>
          </a:xfrm>
          <a:prstGeom prst="rect">
            <a:avLst/>
          </a:prstGeom>
          <a:no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Sorgt euch nicht um euer Leben,</a:t>
            </a:r>
            <a:endParaRPr lang="de-CH" dirty="0"/>
          </a:p>
        </p:txBody>
      </p:sp>
      <p:sp>
        <p:nvSpPr>
          <p:cNvPr id="3" name="Textfeld 2">
            <a:extLst>
              <a:ext uri="{FF2B5EF4-FFF2-40B4-BE49-F238E27FC236}">
                <a16:creationId xmlns:a16="http://schemas.microsoft.com/office/drawing/2014/main" id="{44B7D805-330A-5A31-9F18-CFFEFFB35025}"/>
              </a:ext>
            </a:extLst>
          </p:cNvPr>
          <p:cNvSpPr txBox="1"/>
          <p:nvPr/>
        </p:nvSpPr>
        <p:spPr>
          <a:xfrm>
            <a:off x="108622" y="3383787"/>
            <a:ext cx="4460127"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e-CH" sz="2800" dirty="0">
                <a:solidFill>
                  <a:srgbClr val="0070C0"/>
                </a:solidFill>
              </a:rPr>
              <a:t>Sorgt euch nicht um euer Leben,…</a:t>
            </a:r>
          </a:p>
          <a:p>
            <a:r>
              <a:rPr lang="de-CH" sz="2800" dirty="0">
                <a:solidFill>
                  <a:srgbClr val="0070C0"/>
                </a:solidFill>
              </a:rPr>
              <a:t>denn euer Vater im Himmel sorgt für euch.</a:t>
            </a:r>
          </a:p>
          <a:p>
            <a:r>
              <a:rPr lang="de-CH" sz="2000" dirty="0"/>
              <a:t>Jesus in Matthäus 6,34</a:t>
            </a:r>
          </a:p>
          <a:p>
            <a:endParaRPr lang="de-CH" sz="2000" dirty="0"/>
          </a:p>
        </p:txBody>
      </p:sp>
    </p:spTree>
    <p:extLst>
      <p:ext uri="{BB962C8B-B14F-4D97-AF65-F5344CB8AC3E}">
        <p14:creationId xmlns:p14="http://schemas.microsoft.com/office/powerpoint/2010/main" val="186273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C38B1-03AB-1577-DEA6-6FB5CDB388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7E1D3E-742B-2B5C-03A8-712AFF7739F4}"/>
              </a:ext>
            </a:extLst>
          </p:cNvPr>
          <p:cNvSpPr>
            <a:spLocks noGrp="1"/>
          </p:cNvSpPr>
          <p:nvPr>
            <p:ph type="title"/>
          </p:nvPr>
        </p:nvSpPr>
        <p:spPr/>
        <p:txBody>
          <a:bodyPr/>
          <a:lstStyle/>
          <a:p>
            <a:r>
              <a:rPr lang="de-CH" dirty="0">
                <a:solidFill>
                  <a:schemeClr val="tx2">
                    <a:lumMod val="75000"/>
                    <a:lumOff val="25000"/>
                  </a:schemeClr>
                </a:solidFill>
              </a:rPr>
              <a:t>Teil 2</a:t>
            </a:r>
          </a:p>
        </p:txBody>
      </p:sp>
      <p:sp>
        <p:nvSpPr>
          <p:cNvPr id="3" name="Inhaltsplatzhalter 2">
            <a:extLst>
              <a:ext uri="{FF2B5EF4-FFF2-40B4-BE49-F238E27FC236}">
                <a16:creationId xmlns:a16="http://schemas.microsoft.com/office/drawing/2014/main" id="{1669DD35-2FAB-2B0B-FE57-E464401CA040}"/>
              </a:ext>
            </a:extLst>
          </p:cNvPr>
          <p:cNvSpPr>
            <a:spLocks noGrp="1"/>
          </p:cNvSpPr>
          <p:nvPr>
            <p:ph idx="1"/>
          </p:nvPr>
        </p:nvSpPr>
        <p:spPr/>
        <p:txBody>
          <a:bodyPr/>
          <a:lstStyle/>
          <a:p>
            <a:pPr marL="0" indent="0">
              <a:buNone/>
            </a:pPr>
            <a:r>
              <a:rPr lang="de-CH" sz="2600" dirty="0"/>
              <a:t>Die Teilnehmenden verstehen die grundlegenden Zusammenhänge zwischen Lebensgeschichte, Persönlichkeit, Beziehungen und seelischen Verletzungen. </a:t>
            </a:r>
          </a:p>
          <a:p>
            <a:pPr marL="0" indent="0">
              <a:buNone/>
            </a:pPr>
            <a:r>
              <a:rPr lang="de-CH" sz="2600" dirty="0"/>
              <a:t>Sie lernen, Lebenswunden in den verschiedenen Bereichen der Seele zu erkennen, einzuordnen und in einen seelsorgerlichen Aufarbeitungsprozess einzuordnen.</a:t>
            </a:r>
          </a:p>
          <a:p>
            <a:endParaRPr lang="de-CH" dirty="0"/>
          </a:p>
          <a:p>
            <a:endParaRPr lang="de-CH" dirty="0"/>
          </a:p>
        </p:txBody>
      </p:sp>
      <p:sp>
        <p:nvSpPr>
          <p:cNvPr id="4" name="Rechteck 3">
            <a:extLst>
              <a:ext uri="{FF2B5EF4-FFF2-40B4-BE49-F238E27FC236}">
                <a16:creationId xmlns:a16="http://schemas.microsoft.com/office/drawing/2014/main" id="{D2180B6C-6FA9-84AB-8508-C0BC96EC39B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2</a:t>
            </a:r>
          </a:p>
        </p:txBody>
      </p:sp>
      <p:sp>
        <p:nvSpPr>
          <p:cNvPr id="5" name="Pfeil: nach rechts 4">
            <a:extLst>
              <a:ext uri="{FF2B5EF4-FFF2-40B4-BE49-F238E27FC236}">
                <a16:creationId xmlns:a16="http://schemas.microsoft.com/office/drawing/2014/main" id="{F96E27D3-5872-B08B-C9B2-36607DF09FA9}"/>
              </a:ext>
            </a:extLst>
          </p:cNvPr>
          <p:cNvSpPr/>
          <p:nvPr/>
        </p:nvSpPr>
        <p:spPr>
          <a:xfrm>
            <a:off x="8183880" y="195485"/>
            <a:ext cx="2962656" cy="78638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CH" dirty="0"/>
              <a:t>Auf welcher Seite wir sind</a:t>
            </a:r>
          </a:p>
        </p:txBody>
      </p:sp>
    </p:spTree>
    <p:extLst>
      <p:ext uri="{BB962C8B-B14F-4D97-AF65-F5344CB8AC3E}">
        <p14:creationId xmlns:p14="http://schemas.microsoft.com/office/powerpoint/2010/main" val="3906025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3" name="Grafik 12">
            <a:extLst>
              <a:ext uri="{FF2B5EF4-FFF2-40B4-BE49-F238E27FC236}">
                <a16:creationId xmlns:a16="http://schemas.microsoft.com/office/drawing/2014/main" id="{BCB43BCD-58E7-49A3-A712-7EA84EB94515}"/>
              </a:ext>
            </a:extLst>
          </p:cNvPr>
          <p:cNvPicPr>
            <a:picLocks noChangeAspect="1"/>
          </p:cNvPicPr>
          <p:nvPr/>
        </p:nvPicPr>
        <p:blipFill>
          <a:blip r:embed="rId3"/>
          <a:stretch>
            <a:fillRect/>
          </a:stretch>
        </p:blipFill>
        <p:spPr>
          <a:xfrm>
            <a:off x="838200" y="1466727"/>
            <a:ext cx="4378350" cy="5213851"/>
          </a:xfrm>
          <a:prstGeom prst="rect">
            <a:avLst/>
          </a:prstGeom>
          <a:effectLst>
            <a:outerShdw blurRad="50800" dist="38100" dir="2700000" algn="tl" rotWithShape="0">
              <a:prstClr val="black">
                <a:alpha val="40000"/>
              </a:prstClr>
            </a:outerShdw>
          </a:effectLst>
        </p:spPr>
      </p:pic>
      <p:pic>
        <p:nvPicPr>
          <p:cNvPr id="15" name="Grafik 14">
            <a:extLst>
              <a:ext uri="{FF2B5EF4-FFF2-40B4-BE49-F238E27FC236}">
                <a16:creationId xmlns:a16="http://schemas.microsoft.com/office/drawing/2014/main" id="{A1120D83-68AC-44B6-9FF4-D153A3AE64B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89201" y="5629532"/>
            <a:ext cx="968228" cy="968228"/>
          </a:xfrm>
          <a:prstGeom prst="rect">
            <a:avLst/>
          </a:prstGeom>
        </p:spPr>
      </p:pic>
      <p:sp>
        <p:nvSpPr>
          <p:cNvPr id="4" name="Titel 7">
            <a:extLst>
              <a:ext uri="{FF2B5EF4-FFF2-40B4-BE49-F238E27FC236}">
                <a16:creationId xmlns:a16="http://schemas.microsoft.com/office/drawing/2014/main" id="{2735088E-29B7-70AA-789A-D3893AD73CCF}"/>
              </a:ext>
            </a:extLst>
          </p:cNvPr>
          <p:cNvSpPr txBox="1">
            <a:spLocks/>
          </p:cNvSpPr>
          <p:nvPr/>
        </p:nvSpPr>
        <p:spPr>
          <a:xfrm>
            <a:off x="838200" y="31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Verschiedenheit annehmen</a:t>
            </a:r>
          </a:p>
        </p:txBody>
      </p:sp>
    </p:spTree>
    <p:extLst>
      <p:ext uri="{BB962C8B-B14F-4D97-AF65-F5344CB8AC3E}">
        <p14:creationId xmlns:p14="http://schemas.microsoft.com/office/powerpoint/2010/main" val="3246503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itel 7">
            <a:extLst>
              <a:ext uri="{FF2B5EF4-FFF2-40B4-BE49-F238E27FC236}">
                <a16:creationId xmlns:a16="http://schemas.microsoft.com/office/drawing/2014/main" id="{4888B3E7-5027-4991-8EFA-BC1AC76EFEB6}"/>
              </a:ext>
            </a:extLst>
          </p:cNvPr>
          <p:cNvSpPr>
            <a:spLocks noGrp="1"/>
          </p:cNvSpPr>
          <p:nvPr>
            <p:ph type="title"/>
          </p:nvPr>
        </p:nvSpPr>
        <p:spPr>
          <a:xfrm>
            <a:off x="838200" y="3177"/>
            <a:ext cx="10515600" cy="1325563"/>
          </a:xfrm>
        </p:spPr>
        <p:txBody>
          <a:bodyPr/>
          <a:lstStyle/>
          <a:p>
            <a:r>
              <a:rPr lang="de-CH" dirty="0">
                <a:solidFill>
                  <a:schemeClr val="tx2">
                    <a:lumMod val="75000"/>
                    <a:lumOff val="25000"/>
                  </a:schemeClr>
                </a:solidFill>
              </a:rPr>
              <a:t>Verschiedenheit annehmen</a:t>
            </a:r>
          </a:p>
        </p:txBody>
      </p:sp>
      <p:pic>
        <p:nvPicPr>
          <p:cNvPr id="10" name="Grafik 9">
            <a:extLst>
              <a:ext uri="{FF2B5EF4-FFF2-40B4-BE49-F238E27FC236}">
                <a16:creationId xmlns:a16="http://schemas.microsoft.com/office/drawing/2014/main" id="{D6D3E38E-5A67-433C-8C90-078036F7F9D0}"/>
              </a:ext>
            </a:extLst>
          </p:cNvPr>
          <p:cNvPicPr>
            <a:picLocks noChangeAspect="1"/>
          </p:cNvPicPr>
          <p:nvPr/>
        </p:nvPicPr>
        <p:blipFill>
          <a:blip r:embed="rId3"/>
          <a:stretch>
            <a:fillRect/>
          </a:stretch>
        </p:blipFill>
        <p:spPr>
          <a:xfrm>
            <a:off x="7125086" y="1467936"/>
            <a:ext cx="4425804" cy="5213851"/>
          </a:xfrm>
          <a:prstGeom prst="rect">
            <a:avLst/>
          </a:prstGeom>
          <a:effectLst>
            <a:outerShdw blurRad="50800" dist="38100" dir="2700000" algn="tl" rotWithShape="0">
              <a:prstClr val="black">
                <a:alpha val="40000"/>
              </a:prstClr>
            </a:outerShdw>
          </a:effectLst>
        </p:spPr>
      </p:pic>
      <p:pic>
        <p:nvPicPr>
          <p:cNvPr id="13" name="Grafik 12">
            <a:extLst>
              <a:ext uri="{FF2B5EF4-FFF2-40B4-BE49-F238E27FC236}">
                <a16:creationId xmlns:a16="http://schemas.microsoft.com/office/drawing/2014/main" id="{BCB43BCD-58E7-49A3-A712-7EA84EB94515}"/>
              </a:ext>
            </a:extLst>
          </p:cNvPr>
          <p:cNvPicPr>
            <a:picLocks noChangeAspect="1"/>
          </p:cNvPicPr>
          <p:nvPr/>
        </p:nvPicPr>
        <p:blipFill>
          <a:blip r:embed="rId4"/>
          <a:stretch>
            <a:fillRect/>
          </a:stretch>
        </p:blipFill>
        <p:spPr>
          <a:xfrm>
            <a:off x="838200" y="1466727"/>
            <a:ext cx="4378350" cy="5213851"/>
          </a:xfrm>
          <a:prstGeom prst="rect">
            <a:avLst/>
          </a:prstGeom>
          <a:effectLst>
            <a:outerShdw blurRad="50800" dist="38100" dir="2700000" algn="tl" rotWithShape="0">
              <a:prstClr val="black">
                <a:alpha val="40000"/>
              </a:prstClr>
            </a:outerShdw>
          </a:effectLst>
        </p:spPr>
      </p:pic>
      <p:sp>
        <p:nvSpPr>
          <p:cNvPr id="3" name="Rechteck 2">
            <a:extLst>
              <a:ext uri="{FF2B5EF4-FFF2-40B4-BE49-F238E27FC236}">
                <a16:creationId xmlns:a16="http://schemas.microsoft.com/office/drawing/2014/main" id="{4BC1A342-A945-022D-078B-EB6154B186FD}"/>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10</a:t>
            </a:r>
          </a:p>
        </p:txBody>
      </p:sp>
    </p:spTree>
    <p:extLst>
      <p:ext uri="{BB962C8B-B14F-4D97-AF65-F5344CB8AC3E}">
        <p14:creationId xmlns:p14="http://schemas.microsoft.com/office/powerpoint/2010/main" val="2032594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59061-0714-40A4-A804-78DC93277CAC}"/>
              </a:ext>
            </a:extLst>
          </p:cNvPr>
          <p:cNvSpPr>
            <a:spLocks noGrp="1"/>
          </p:cNvSpPr>
          <p:nvPr>
            <p:ph type="title"/>
          </p:nvPr>
        </p:nvSpPr>
        <p:spPr/>
        <p:txBody>
          <a:bodyPr/>
          <a:lstStyle/>
          <a:p>
            <a:r>
              <a:rPr lang="de-CH" dirty="0"/>
              <a:t>Paulus						Barnabas</a:t>
            </a:r>
          </a:p>
        </p:txBody>
      </p:sp>
      <p:sp>
        <p:nvSpPr>
          <p:cNvPr id="3" name="Inhaltsplatzhalter 2">
            <a:extLst>
              <a:ext uri="{FF2B5EF4-FFF2-40B4-BE49-F238E27FC236}">
                <a16:creationId xmlns:a16="http://schemas.microsoft.com/office/drawing/2014/main" id="{F4101902-8917-4D1D-8987-D545F189D42D}"/>
              </a:ext>
            </a:extLst>
          </p:cNvPr>
          <p:cNvSpPr>
            <a:spLocks noGrp="1"/>
          </p:cNvSpPr>
          <p:nvPr>
            <p:ph idx="1"/>
          </p:nvPr>
        </p:nvSpPr>
        <p:spPr/>
        <p:txBody>
          <a:bodyPr/>
          <a:lstStyle/>
          <a:p>
            <a:endParaRPr lang="de-CH"/>
          </a:p>
        </p:txBody>
      </p:sp>
      <p:pic>
        <p:nvPicPr>
          <p:cNvPr id="5" name="Grafik 4">
            <a:extLst>
              <a:ext uri="{FF2B5EF4-FFF2-40B4-BE49-F238E27FC236}">
                <a16:creationId xmlns:a16="http://schemas.microsoft.com/office/drawing/2014/main" id="{9F940E8B-4518-4D31-B301-23FF045FFFB0}"/>
              </a:ext>
            </a:extLst>
          </p:cNvPr>
          <p:cNvPicPr>
            <a:picLocks noChangeAspect="1"/>
          </p:cNvPicPr>
          <p:nvPr/>
        </p:nvPicPr>
        <p:blipFill>
          <a:blip r:embed="rId2"/>
          <a:stretch>
            <a:fillRect/>
          </a:stretch>
        </p:blipFill>
        <p:spPr>
          <a:xfrm>
            <a:off x="546154" y="1496219"/>
            <a:ext cx="5257800" cy="5010150"/>
          </a:xfrm>
          <a:prstGeom prst="rect">
            <a:avLst/>
          </a:prstGeom>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F51B292D-D833-4569-96B9-C0A8F211C336}"/>
              </a:ext>
            </a:extLst>
          </p:cNvPr>
          <p:cNvPicPr>
            <a:picLocks noChangeAspect="1"/>
          </p:cNvPicPr>
          <p:nvPr/>
        </p:nvPicPr>
        <p:blipFill>
          <a:blip r:embed="rId3"/>
          <a:stretch>
            <a:fillRect/>
          </a:stretch>
        </p:blipFill>
        <p:spPr>
          <a:xfrm>
            <a:off x="6388048" y="1458119"/>
            <a:ext cx="5219700" cy="5048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4912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575E7-220B-4406-A7B9-E32CCD13380B}"/>
              </a:ext>
            </a:extLst>
          </p:cNvPr>
          <p:cNvSpPr>
            <a:spLocks noGrp="1"/>
          </p:cNvSpPr>
          <p:nvPr>
            <p:ph type="title"/>
          </p:nvPr>
        </p:nvSpPr>
        <p:spPr>
          <a:xfrm>
            <a:off x="838199" y="365127"/>
            <a:ext cx="10763251" cy="1325563"/>
          </a:xfrm>
        </p:spPr>
        <p:txBody>
          <a:bodyPr/>
          <a:lstStyle/>
          <a:p>
            <a:r>
              <a:rPr lang="de-CH" dirty="0">
                <a:solidFill>
                  <a:schemeClr val="tx2">
                    <a:lumMod val="75000"/>
                    <a:lumOff val="25000"/>
                  </a:schemeClr>
                </a:solidFill>
              </a:rPr>
              <a:t>Gott-geformt und gewollt</a:t>
            </a:r>
          </a:p>
        </p:txBody>
      </p:sp>
      <p:sp>
        <p:nvSpPr>
          <p:cNvPr id="3" name="Inhaltsplatzhalter 2">
            <a:extLst>
              <a:ext uri="{FF2B5EF4-FFF2-40B4-BE49-F238E27FC236}">
                <a16:creationId xmlns:a16="http://schemas.microsoft.com/office/drawing/2014/main" id="{7FDF9417-E586-4A09-8B29-F71F1B73B8C4}"/>
              </a:ext>
            </a:extLst>
          </p:cNvPr>
          <p:cNvSpPr>
            <a:spLocks noGrp="1"/>
          </p:cNvSpPr>
          <p:nvPr>
            <p:ph idx="1"/>
          </p:nvPr>
        </p:nvSpPr>
        <p:spPr>
          <a:xfrm>
            <a:off x="838200" y="2324099"/>
            <a:ext cx="10515600" cy="3852863"/>
          </a:xfrm>
        </p:spPr>
        <p:txBody>
          <a:bodyPr>
            <a:normAutofit/>
          </a:bodyPr>
          <a:lstStyle/>
          <a:p>
            <a:pPr marL="0" indent="0">
              <a:lnSpc>
                <a:spcPct val="115000"/>
              </a:lnSpc>
              <a:spcAft>
                <a:spcPts val="1000"/>
              </a:spcAft>
              <a:buNone/>
            </a:pPr>
            <a:r>
              <a:rPr lang="de-CH" sz="2800" dirty="0">
                <a:effectLst/>
                <a:latin typeface="Calibri" panose="020F0502020204030204" pitchFamily="34" charset="0"/>
                <a:ea typeface="Calibri" panose="020F0502020204030204" pitchFamily="34" charset="0"/>
                <a:cs typeface="Times New Roman" panose="02020603050405020304" pitchFamily="18" charset="0"/>
              </a:rPr>
              <a:t>Du selbst hast mein Innerstes geschaffen, hast mich gewoben im Schoß meiner Mutter. Ich danke dir, dass ich so staunenswert und wunderbar gestaltet bin. Ich weiß es genau: Wunderbar sind deine Werke. Dir waren meine Glieder nicht verborgen, als ich gemacht wurde im Verborgenen, gewirkt in den Tiefen der Erde. Als ich noch gestaltlos war, sahen mich bereits deine Augen. </a:t>
            </a:r>
          </a:p>
          <a:p>
            <a:pPr marL="0" indent="0">
              <a:lnSpc>
                <a:spcPct val="115000"/>
              </a:lnSpc>
              <a:spcAft>
                <a:spcPts val="1000"/>
              </a:spcAft>
              <a:buNone/>
            </a:pPr>
            <a:r>
              <a:rPr lang="de-CH" sz="2000" dirty="0">
                <a:latin typeface="Calibri" panose="020F0502020204030204" pitchFamily="34" charset="0"/>
                <a:ea typeface="Calibri" panose="020F0502020204030204" pitchFamily="34" charset="0"/>
                <a:cs typeface="Times New Roman" panose="02020603050405020304" pitchFamily="18" charset="0"/>
              </a:rPr>
              <a:t>König David in Psalm 139, 13-16</a:t>
            </a:r>
            <a:endParaRPr lang="de-CH" sz="2000" dirty="0"/>
          </a:p>
        </p:txBody>
      </p:sp>
    </p:spTree>
    <p:extLst>
      <p:ext uri="{BB962C8B-B14F-4D97-AF65-F5344CB8AC3E}">
        <p14:creationId xmlns:p14="http://schemas.microsoft.com/office/powerpoint/2010/main" val="1292413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FDF9417-E586-4A09-8B29-F71F1B73B8C4}"/>
              </a:ext>
            </a:extLst>
          </p:cNvPr>
          <p:cNvSpPr>
            <a:spLocks noGrp="1"/>
          </p:cNvSpPr>
          <p:nvPr>
            <p:ph idx="1"/>
          </p:nvPr>
        </p:nvSpPr>
        <p:spPr>
          <a:xfrm>
            <a:off x="838200" y="1825625"/>
            <a:ext cx="11450934" cy="4351338"/>
          </a:xfrm>
        </p:spPr>
        <p:txBody>
          <a:bodyPr/>
          <a:lstStyle/>
          <a:p>
            <a:pPr marL="0" indent="0" algn="l">
              <a:lnSpc>
                <a:spcPct val="115000"/>
              </a:lnSpc>
              <a:spcAft>
                <a:spcPts val="1000"/>
              </a:spcAft>
              <a:buNone/>
            </a:pPr>
            <a:r>
              <a:rPr lang="de-CH" dirty="0">
                <a:effectLst/>
                <a:latin typeface="Calibri" panose="020F0502020204030204" pitchFamily="34" charset="0"/>
                <a:ea typeface="Calibri" panose="020F0502020204030204" pitchFamily="34" charset="0"/>
                <a:cs typeface="Times New Roman" panose="02020603050405020304" pitchFamily="18" charset="0"/>
              </a:rPr>
              <a:t>Der HERR ist mir erschienen von ferne: Ich habe dich je und je geliebt, darum habe ich dich zu mir gezogen aus lauter Güte. </a:t>
            </a:r>
            <a:br>
              <a:rPr lang="de-CH" dirty="0">
                <a:effectLst/>
                <a:latin typeface="Calibri" panose="020F0502020204030204" pitchFamily="34" charset="0"/>
                <a:ea typeface="Calibri" panose="020F0502020204030204" pitchFamily="34" charset="0"/>
                <a:cs typeface="Times New Roman" panose="02020603050405020304" pitchFamily="18" charset="0"/>
              </a:rPr>
            </a:br>
            <a:r>
              <a:rPr lang="de-CH" sz="2000" dirty="0">
                <a:effectLst/>
                <a:latin typeface="Calibri" panose="020F0502020204030204" pitchFamily="34" charset="0"/>
                <a:ea typeface="Calibri" panose="020F0502020204030204" pitchFamily="34" charset="0"/>
                <a:cs typeface="Times New Roman" panose="02020603050405020304" pitchFamily="18" charset="0"/>
              </a:rPr>
              <a:t>Jeremia 31:3 </a:t>
            </a:r>
          </a:p>
          <a:p>
            <a:pPr marL="0" indent="0" algn="l">
              <a:lnSpc>
                <a:spcPct val="115000"/>
              </a:lnSpc>
              <a:spcAft>
                <a:spcPts val="1000"/>
              </a:spcAft>
              <a:buNone/>
            </a:pPr>
            <a:r>
              <a:rPr lang="de-CH" dirty="0">
                <a:effectLst/>
                <a:latin typeface="Calibri" panose="020F0502020204030204" pitchFamily="34" charset="0"/>
                <a:ea typeface="Calibri" panose="020F0502020204030204" pitchFamily="34" charset="0"/>
                <a:cs typeface="Times New Roman" panose="02020603050405020304" pitchFamily="18" charset="0"/>
              </a:rPr>
              <a:t>Ihr Lieben, hat uns Gott so geliebt, so sollen wir uns auch untereinander lieben.</a:t>
            </a:r>
            <a:br>
              <a:rPr lang="de-CH" dirty="0">
                <a:effectLst/>
                <a:latin typeface="Calibri" panose="020F0502020204030204" pitchFamily="34" charset="0"/>
                <a:ea typeface="Calibri" panose="020F0502020204030204" pitchFamily="34" charset="0"/>
                <a:cs typeface="Times New Roman" panose="02020603050405020304" pitchFamily="18" charset="0"/>
              </a:rPr>
            </a:br>
            <a:r>
              <a:rPr lang="de-CH" sz="2000" dirty="0">
                <a:effectLst/>
                <a:latin typeface="Calibri" panose="020F0502020204030204" pitchFamily="34" charset="0"/>
                <a:ea typeface="Calibri" panose="020F0502020204030204" pitchFamily="34" charset="0"/>
                <a:cs typeface="Times New Roman" panose="02020603050405020304" pitchFamily="18" charset="0"/>
              </a:rPr>
              <a:t>1 Johannes 4:11 </a:t>
            </a:r>
          </a:p>
          <a:p>
            <a:pPr marL="0" indent="0">
              <a:buNone/>
            </a:pPr>
            <a:endParaRPr lang="de-CH" dirty="0"/>
          </a:p>
        </p:txBody>
      </p:sp>
      <p:sp>
        <p:nvSpPr>
          <p:cNvPr id="7" name="Titel 1">
            <a:extLst>
              <a:ext uri="{FF2B5EF4-FFF2-40B4-BE49-F238E27FC236}">
                <a16:creationId xmlns:a16="http://schemas.microsoft.com/office/drawing/2014/main" id="{A03357CC-04C0-4FCA-B965-097CBAC68CC5}"/>
              </a:ext>
            </a:extLst>
          </p:cNvPr>
          <p:cNvSpPr>
            <a:spLocks noGrp="1"/>
          </p:cNvSpPr>
          <p:nvPr>
            <p:ph type="title"/>
          </p:nvPr>
        </p:nvSpPr>
        <p:spPr>
          <a:xfrm>
            <a:off x="838199" y="365127"/>
            <a:ext cx="10763251" cy="1325563"/>
          </a:xfrm>
        </p:spPr>
        <p:txBody>
          <a:bodyPr/>
          <a:lstStyle/>
          <a:p>
            <a:r>
              <a:rPr lang="de-CH" dirty="0">
                <a:solidFill>
                  <a:schemeClr val="tx2">
                    <a:lumMod val="75000"/>
                    <a:lumOff val="25000"/>
                  </a:schemeClr>
                </a:solidFill>
              </a:rPr>
              <a:t>Verschiedenheit lieben</a:t>
            </a:r>
          </a:p>
        </p:txBody>
      </p:sp>
    </p:spTree>
    <p:extLst>
      <p:ext uri="{BB962C8B-B14F-4D97-AF65-F5344CB8AC3E}">
        <p14:creationId xmlns:p14="http://schemas.microsoft.com/office/powerpoint/2010/main" val="1898017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8EFBC-4AD7-03CB-92CB-ED5F872A7B97}"/>
              </a:ext>
            </a:extLst>
          </p:cNvPr>
          <p:cNvSpPr>
            <a:spLocks noGrp="1"/>
          </p:cNvSpPr>
          <p:nvPr>
            <p:ph type="title"/>
          </p:nvPr>
        </p:nvSpPr>
        <p:spPr/>
        <p:txBody>
          <a:bodyPr/>
          <a:lstStyle/>
          <a:p>
            <a:r>
              <a:rPr lang="de-CH" dirty="0">
                <a:solidFill>
                  <a:schemeClr val="tx2">
                    <a:lumMod val="75000"/>
                    <a:lumOff val="25000"/>
                  </a:schemeClr>
                </a:solidFill>
              </a:rPr>
              <a:t>GPI</a:t>
            </a:r>
          </a:p>
        </p:txBody>
      </p:sp>
      <p:sp>
        <p:nvSpPr>
          <p:cNvPr id="3" name="Inhaltsplatzhalter 2">
            <a:extLst>
              <a:ext uri="{FF2B5EF4-FFF2-40B4-BE49-F238E27FC236}">
                <a16:creationId xmlns:a16="http://schemas.microsoft.com/office/drawing/2014/main" id="{AC649900-9F9A-A0EF-F8B5-EA7189FD2F9D}"/>
              </a:ext>
            </a:extLst>
          </p:cNvPr>
          <p:cNvSpPr>
            <a:spLocks noGrp="1"/>
          </p:cNvSpPr>
          <p:nvPr>
            <p:ph idx="1"/>
          </p:nvPr>
        </p:nvSpPr>
        <p:spPr/>
        <p:txBody>
          <a:bodyPr/>
          <a:lstStyle/>
          <a:p>
            <a:pPr lvl="0"/>
            <a:r>
              <a:rPr lang="de-CH" dirty="0"/>
              <a:t>Ein Knabe musste ab 6 Jahren regelmässig und über längere Zeit auf seine zwei kleinen Geschwister aufpassen. Sein Profil: GPI: 6,5 geschäftig, 6,0 konsequent, 0,5 freundlich und 1.5 gemütlich. </a:t>
            </a:r>
          </a:p>
          <a:p>
            <a:pPr lvl="0"/>
            <a:r>
              <a:rPr lang="de-CH" dirty="0"/>
              <a:t>Ein Mädchen durfte bei einer Mathe-Note unter 5 nicht mehr mit Freundinnen spielen. Ihr GPI: 6,0 freundlich, 4,0 gemütlich, 2,0 konsequent, 4,0 geschäftig</a:t>
            </a:r>
          </a:p>
          <a:p>
            <a:pPr lvl="0"/>
            <a:r>
              <a:rPr lang="de-CH" dirty="0"/>
              <a:t>Teenager wurde bei Versagen von Multitasking-Übungen mit Sackgeldentzug bestraft. GPI: 6.5 gemütlich, 5,0 geschäftig, 4.5 freundlich, 1,0 konsequent</a:t>
            </a:r>
          </a:p>
          <a:p>
            <a:pPr marL="0" indent="0">
              <a:buNone/>
            </a:pPr>
            <a:endParaRPr lang="de-CH" dirty="0"/>
          </a:p>
        </p:txBody>
      </p:sp>
      <p:sp>
        <p:nvSpPr>
          <p:cNvPr id="4" name="Rechteck 3">
            <a:extLst>
              <a:ext uri="{FF2B5EF4-FFF2-40B4-BE49-F238E27FC236}">
                <a16:creationId xmlns:a16="http://schemas.microsoft.com/office/drawing/2014/main" id="{699BAC1F-FF5D-CB49-F733-204EBA94EFE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extLst>
      <p:ext uri="{BB962C8B-B14F-4D97-AF65-F5344CB8AC3E}">
        <p14:creationId xmlns:p14="http://schemas.microsoft.com/office/powerpoint/2010/main" val="293841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323B8-895D-F60D-703E-4C2F351EA9D3}"/>
              </a:ext>
            </a:extLst>
          </p:cNvPr>
          <p:cNvSpPr>
            <a:spLocks noGrp="1"/>
          </p:cNvSpPr>
          <p:nvPr>
            <p:ph type="title"/>
          </p:nvPr>
        </p:nvSpPr>
        <p:spPr/>
        <p:txBody>
          <a:bodyPr/>
          <a:lstStyle/>
          <a:p>
            <a:r>
              <a:rPr lang="de-CH" dirty="0">
                <a:solidFill>
                  <a:schemeClr val="tx2">
                    <a:lumMod val="75000"/>
                    <a:lumOff val="25000"/>
                  </a:schemeClr>
                </a:solidFill>
              </a:rPr>
              <a:t>Spannungsfelder</a:t>
            </a:r>
          </a:p>
        </p:txBody>
      </p:sp>
      <p:sp>
        <p:nvSpPr>
          <p:cNvPr id="3" name="Inhaltsplatzhalter 2">
            <a:extLst>
              <a:ext uri="{FF2B5EF4-FFF2-40B4-BE49-F238E27FC236}">
                <a16:creationId xmlns:a16="http://schemas.microsoft.com/office/drawing/2014/main" id="{3EEC8B65-D34F-DF28-403C-0793E81B4A45}"/>
              </a:ext>
            </a:extLst>
          </p:cNvPr>
          <p:cNvSpPr>
            <a:spLocks noGrp="1"/>
          </p:cNvSpPr>
          <p:nvPr>
            <p:ph idx="1"/>
          </p:nvPr>
        </p:nvSpPr>
        <p:spPr/>
        <p:txBody>
          <a:bodyPr/>
          <a:lstStyle/>
          <a:p>
            <a:endParaRPr lang="de-CH" dirty="0"/>
          </a:p>
        </p:txBody>
      </p:sp>
      <p:pic>
        <p:nvPicPr>
          <p:cNvPr id="5" name="Grafik 4">
            <a:extLst>
              <a:ext uri="{FF2B5EF4-FFF2-40B4-BE49-F238E27FC236}">
                <a16:creationId xmlns:a16="http://schemas.microsoft.com/office/drawing/2014/main" id="{480C63AB-2DE9-154F-E90D-277A2E913282}"/>
              </a:ext>
            </a:extLst>
          </p:cNvPr>
          <p:cNvPicPr>
            <a:picLocks noChangeAspect="1"/>
          </p:cNvPicPr>
          <p:nvPr/>
        </p:nvPicPr>
        <p:blipFill>
          <a:blip r:embed="rId2"/>
          <a:stretch>
            <a:fillRect/>
          </a:stretch>
        </p:blipFill>
        <p:spPr>
          <a:xfrm>
            <a:off x="5288155" y="292100"/>
            <a:ext cx="4610100" cy="6200775"/>
          </a:xfrm>
          <a:prstGeom prst="rect">
            <a:avLst/>
          </a:prstGeom>
        </p:spPr>
      </p:pic>
      <p:sp>
        <p:nvSpPr>
          <p:cNvPr id="6" name="Rechteck 5">
            <a:extLst>
              <a:ext uri="{FF2B5EF4-FFF2-40B4-BE49-F238E27FC236}">
                <a16:creationId xmlns:a16="http://schemas.microsoft.com/office/drawing/2014/main" id="{C3DC7485-91E7-A40B-4DFB-A648FD986062}"/>
              </a:ext>
            </a:extLst>
          </p:cNvPr>
          <p:cNvSpPr/>
          <p:nvPr/>
        </p:nvSpPr>
        <p:spPr>
          <a:xfrm>
            <a:off x="7196561" y="414870"/>
            <a:ext cx="1828800" cy="26616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a:extLst>
              <a:ext uri="{FF2B5EF4-FFF2-40B4-BE49-F238E27FC236}">
                <a16:creationId xmlns:a16="http://schemas.microsoft.com/office/drawing/2014/main" id="{4BD224C8-4675-ADA3-BE29-728160D97B5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11</a:t>
            </a:r>
          </a:p>
        </p:txBody>
      </p:sp>
    </p:spTree>
    <p:extLst>
      <p:ext uri="{BB962C8B-B14F-4D97-AF65-F5344CB8AC3E}">
        <p14:creationId xmlns:p14="http://schemas.microsoft.com/office/powerpoint/2010/main" val="2056122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p:cNvSpPr>
            <a:spLocks noGrp="1"/>
          </p:cNvSpPr>
          <p:nvPr>
            <p:ph idx="1"/>
          </p:nvPr>
        </p:nvSpPr>
        <p:spPr/>
        <p:txBody>
          <a:bodyPr>
            <a:normAutofit/>
          </a:bodyPr>
          <a:lstStyle/>
          <a:p>
            <a:pPr>
              <a:buFontTx/>
              <a:buChar char="-"/>
            </a:pPr>
            <a:r>
              <a:rPr lang="de-CH" dirty="0"/>
              <a:t>Sende ein Mail an </a:t>
            </a:r>
            <a:r>
              <a:rPr lang="de-CH" dirty="0">
                <a:hlinkClick r:id="rId3"/>
              </a:rPr>
              <a:t>d.zwahlen@3-g.ch</a:t>
            </a:r>
            <a:r>
              <a:rPr lang="de-CH" dirty="0"/>
              <a:t> </a:t>
            </a:r>
          </a:p>
          <a:p>
            <a:pPr>
              <a:buFontTx/>
              <a:buChar char="-"/>
            </a:pPr>
            <a:r>
              <a:rPr lang="de-CH" dirty="0"/>
              <a:t>Du erhältst einen Fragebogen mit 28 Fragen</a:t>
            </a:r>
          </a:p>
          <a:p>
            <a:pPr>
              <a:buFontTx/>
              <a:buChar char="-"/>
            </a:pPr>
            <a:r>
              <a:rPr lang="de-CH" dirty="0"/>
              <a:t>Ausfüllen, zurücksenden</a:t>
            </a:r>
          </a:p>
          <a:p>
            <a:pPr>
              <a:buFontTx/>
              <a:buChar char="-"/>
            </a:pPr>
            <a:r>
              <a:rPr lang="de-CH" dirty="0"/>
              <a:t>Auswertung und Beschreibung folgt</a:t>
            </a:r>
          </a:p>
          <a:p>
            <a:pPr>
              <a:buFontTx/>
              <a:buChar char="-"/>
            </a:pPr>
            <a:r>
              <a:rPr lang="de-CH" dirty="0"/>
              <a:t>Wir empfehlen ein persönliches Auswertungsgespräch </a:t>
            </a:r>
            <a:br>
              <a:rPr lang="de-CH" dirty="0"/>
            </a:br>
            <a:r>
              <a:rPr lang="de-CH" sz="1800" dirty="0"/>
              <a:t>(kostenpflichtig, CHF 135/Std)</a:t>
            </a:r>
            <a:endParaRPr lang="de-CH" dirty="0"/>
          </a:p>
          <a:p>
            <a:pPr>
              <a:buFontTx/>
              <a:buChar char="-"/>
            </a:pPr>
            <a:endParaRPr lang="de-CH" dirty="0"/>
          </a:p>
          <a:p>
            <a:pPr marL="109728" indent="0">
              <a:buNone/>
            </a:pPr>
            <a:endParaRPr lang="de-CH" dirty="0"/>
          </a:p>
        </p:txBody>
      </p:sp>
      <p:sp>
        <p:nvSpPr>
          <p:cNvPr id="3" name="Titel 1">
            <a:extLst>
              <a:ext uri="{FF2B5EF4-FFF2-40B4-BE49-F238E27FC236}">
                <a16:creationId xmlns:a16="http://schemas.microsoft.com/office/drawing/2014/main" id="{16AEC3A0-E932-5455-A593-4F9A735580CE}"/>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Dein GPI-Profil kennen?</a:t>
            </a:r>
          </a:p>
        </p:txBody>
      </p:sp>
    </p:spTree>
    <p:extLst>
      <p:ext uri="{BB962C8B-B14F-4D97-AF65-F5344CB8AC3E}">
        <p14:creationId xmlns:p14="http://schemas.microsoft.com/office/powerpoint/2010/main" val="2073323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85E7045-73A4-420D-AE9D-C8857148EC68}"/>
              </a:ext>
            </a:extLst>
          </p:cNvPr>
          <p:cNvSpPr>
            <a:spLocks noGrp="1"/>
          </p:cNvSpPr>
          <p:nvPr>
            <p:ph idx="1"/>
          </p:nvPr>
        </p:nvSpPr>
        <p:spPr>
          <a:xfrm>
            <a:off x="838199" y="1825624"/>
            <a:ext cx="11353801" cy="4793289"/>
          </a:xfrm>
        </p:spPr>
        <p:txBody>
          <a:bodyPr>
            <a:normAutofit fontScale="92500" lnSpcReduction="20000"/>
          </a:bodyPr>
          <a:lstStyle/>
          <a:p>
            <a:pPr marL="0" indent="0">
              <a:buNone/>
            </a:pPr>
            <a:r>
              <a:rPr lang="de-CH" sz="3000" dirty="0">
                <a:solidFill>
                  <a:srgbClr val="000000"/>
                </a:solidFill>
              </a:rPr>
              <a:t>Begriffsformung: </a:t>
            </a:r>
          </a:p>
          <a:p>
            <a:pPr marL="0" indent="0">
              <a:buNone/>
            </a:pPr>
            <a:br>
              <a:rPr lang="de-CH" sz="3000" b="1" dirty="0">
                <a:solidFill>
                  <a:schemeClr val="accent1"/>
                </a:solidFill>
              </a:rPr>
            </a:br>
            <a:r>
              <a:rPr lang="de-CH" sz="3000" b="1" dirty="0">
                <a:solidFill>
                  <a:schemeClr val="accent1"/>
                </a:solidFill>
              </a:rPr>
              <a:t>Gemüt</a:t>
            </a:r>
            <a:r>
              <a:rPr lang="de-CH" sz="3000" b="1" i="0" u="none" strike="noStrike" baseline="0" dirty="0">
                <a:solidFill>
                  <a:srgbClr val="000000"/>
                </a:solidFill>
              </a:rPr>
              <a:t> </a:t>
            </a:r>
          </a:p>
          <a:p>
            <a:r>
              <a:rPr lang="el-GR" sz="3000" dirty="0"/>
              <a:t>διάνοια</a:t>
            </a:r>
            <a:r>
              <a:rPr lang="de-CH" sz="3000" dirty="0"/>
              <a:t>, </a:t>
            </a:r>
            <a:r>
              <a:rPr lang="de-CH" sz="3000" i="1" u="none" strike="noStrike" baseline="0" dirty="0" err="1">
                <a:solidFill>
                  <a:srgbClr val="000000"/>
                </a:solidFill>
              </a:rPr>
              <a:t>dianoia</a:t>
            </a:r>
            <a:r>
              <a:rPr lang="de-CH" sz="3000" i="1" dirty="0">
                <a:solidFill>
                  <a:srgbClr val="000000"/>
                </a:solidFill>
              </a:rPr>
              <a:t>	</a:t>
            </a:r>
          </a:p>
          <a:p>
            <a:r>
              <a:rPr lang="de-CH" sz="3000" i="1" u="none" strike="noStrike" baseline="0" dirty="0">
                <a:solidFill>
                  <a:srgbClr val="000000"/>
                </a:solidFill>
              </a:rPr>
              <a:t>Plato: kognitive Kapazität, </a:t>
            </a:r>
            <a:r>
              <a:rPr lang="de-CH" sz="3000" i="1" u="none" strike="noStrike" baseline="0" dirty="0" err="1">
                <a:solidFill>
                  <a:srgbClr val="000000"/>
                </a:solidFill>
              </a:rPr>
              <a:t>ratio</a:t>
            </a:r>
            <a:endParaRPr lang="de-CH" sz="3000" i="1" dirty="0">
              <a:solidFill>
                <a:srgbClr val="000000"/>
              </a:solidFill>
            </a:endParaRPr>
          </a:p>
          <a:p>
            <a:r>
              <a:rPr lang="de-CH" sz="3000" i="1" u="none" strike="noStrike" baseline="0" dirty="0">
                <a:solidFill>
                  <a:srgbClr val="000000"/>
                </a:solidFill>
              </a:rPr>
              <a:t>NT: Weg, wie man fühlt, denkt und handelt</a:t>
            </a:r>
            <a:endParaRPr lang="de-CH" sz="3000" dirty="0">
              <a:solidFill>
                <a:srgbClr val="000000"/>
              </a:solidFill>
            </a:endParaRPr>
          </a:p>
          <a:p>
            <a:r>
              <a:rPr lang="en-US" sz="3000" dirty="0">
                <a:solidFill>
                  <a:srgbClr val="000000"/>
                </a:solidFill>
              </a:rPr>
              <a:t>René Descartes, 1596-1650: “</a:t>
            </a:r>
            <a:r>
              <a:rPr lang="en-US" sz="3000" b="0" i="1" u="none" strike="noStrike" baseline="0" dirty="0">
                <a:solidFill>
                  <a:srgbClr val="000000"/>
                </a:solidFill>
              </a:rPr>
              <a:t>Cogito ergo sum” – Ich </a:t>
            </a:r>
            <a:r>
              <a:rPr lang="en-US" sz="3000" b="0" i="1" u="none" strike="noStrike" baseline="0" dirty="0" err="1">
                <a:solidFill>
                  <a:srgbClr val="000000"/>
                </a:solidFill>
              </a:rPr>
              <a:t>denke</a:t>
            </a:r>
            <a:r>
              <a:rPr lang="en-US" sz="3000" b="0" i="1" u="none" strike="noStrike" baseline="0" dirty="0">
                <a:solidFill>
                  <a:srgbClr val="000000"/>
                </a:solidFill>
              </a:rPr>
              <a:t>, also bin ich. </a:t>
            </a:r>
          </a:p>
          <a:p>
            <a:r>
              <a:rPr lang="de-CH" sz="3000" b="0" i="0" u="none" strike="noStrike" baseline="0" dirty="0">
                <a:solidFill>
                  <a:srgbClr val="000000"/>
                </a:solidFill>
              </a:rPr>
              <a:t>Heute: „Ich fühle, darum lebe ich“</a:t>
            </a:r>
          </a:p>
          <a:p>
            <a:pPr marL="0" indent="0">
              <a:buNone/>
            </a:pPr>
            <a:endParaRPr lang="de-CH" sz="3000" b="1" i="0" u="none" strike="noStrike" baseline="0" dirty="0">
              <a:solidFill>
                <a:srgbClr val="000000"/>
              </a:solidFill>
            </a:endParaRPr>
          </a:p>
          <a:p>
            <a:pPr marL="0" indent="0">
              <a:buNone/>
            </a:pPr>
            <a:r>
              <a:rPr lang="de-CH" sz="3000" b="1" dirty="0">
                <a:solidFill>
                  <a:schemeClr val="accent1"/>
                </a:solidFill>
              </a:rPr>
              <a:t>Gemüt</a:t>
            </a:r>
            <a:r>
              <a:rPr lang="de-CH" sz="3000" b="1" i="0" u="none" strike="noStrike" baseline="0" dirty="0">
                <a:solidFill>
                  <a:srgbClr val="000000"/>
                </a:solidFill>
              </a:rPr>
              <a:t> =</a:t>
            </a:r>
            <a:r>
              <a:rPr lang="de-CH" sz="3000" dirty="0">
                <a:solidFill>
                  <a:srgbClr val="000000"/>
                </a:solidFill>
              </a:rPr>
              <a:t> 	</a:t>
            </a:r>
            <a:r>
              <a:rPr lang="de-CH" sz="3000" b="0" i="0" u="none" strike="noStrike" baseline="0" dirty="0">
                <a:solidFill>
                  <a:srgbClr val="000000"/>
                </a:solidFill>
              </a:rPr>
              <a:t>Gefühls-, Wunsch- und Verständnisvermögen</a:t>
            </a:r>
            <a:r>
              <a:rPr lang="de-CH" sz="3000" dirty="0">
                <a:solidFill>
                  <a:srgbClr val="000000"/>
                </a:solidFill>
              </a:rPr>
              <a:t>, </a:t>
            </a:r>
            <a:br>
              <a:rPr lang="de-CH" sz="3000" dirty="0">
                <a:solidFill>
                  <a:srgbClr val="000000"/>
                </a:solidFill>
              </a:rPr>
            </a:br>
            <a:r>
              <a:rPr lang="de-CH" sz="3000" dirty="0">
                <a:solidFill>
                  <a:srgbClr val="000000"/>
                </a:solidFill>
              </a:rPr>
              <a:t>		</a:t>
            </a:r>
            <a:r>
              <a:rPr lang="de-CH" sz="3000" b="0" i="0" u="none" strike="noStrike" baseline="0" dirty="0">
                <a:solidFill>
                  <a:srgbClr val="000000"/>
                </a:solidFill>
              </a:rPr>
              <a:t>Zugang zu Vergangenem, Unterbewusstsein</a:t>
            </a:r>
          </a:p>
          <a:p>
            <a:pPr marL="0" indent="0">
              <a:buNone/>
            </a:pPr>
            <a:endParaRPr lang="de-CH" dirty="0"/>
          </a:p>
        </p:txBody>
      </p:sp>
      <p:sp>
        <p:nvSpPr>
          <p:cNvPr id="7" name="Titel 1">
            <a:extLst>
              <a:ext uri="{FF2B5EF4-FFF2-40B4-BE49-F238E27FC236}">
                <a16:creationId xmlns:a16="http://schemas.microsoft.com/office/drawing/2014/main" id="{BC4AEB8B-19C3-39EF-51D6-3EDDE82DA67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4. Gefühl, Gemüt, Emotionen</a:t>
            </a:r>
            <a:endParaRPr lang="de-CH" baseline="30000" dirty="0">
              <a:solidFill>
                <a:schemeClr val="tx2">
                  <a:lumMod val="75000"/>
                  <a:lumOff val="25000"/>
                </a:schemeClr>
              </a:solidFill>
            </a:endParaRPr>
          </a:p>
        </p:txBody>
      </p:sp>
      <p:sp>
        <p:nvSpPr>
          <p:cNvPr id="8" name="Rechteck 7">
            <a:extLst>
              <a:ext uri="{FF2B5EF4-FFF2-40B4-BE49-F238E27FC236}">
                <a16:creationId xmlns:a16="http://schemas.microsoft.com/office/drawing/2014/main" id="{F184D89A-13E4-A7B6-CC83-88BA01000D4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Tree>
    <p:extLst>
      <p:ext uri="{BB962C8B-B14F-4D97-AF65-F5344CB8AC3E}">
        <p14:creationId xmlns:p14="http://schemas.microsoft.com/office/powerpoint/2010/main" val="1255249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4088" y="1825624"/>
            <a:ext cx="11077912" cy="4818457"/>
          </a:xfrm>
        </p:spPr>
        <p:txBody>
          <a:bodyPr>
            <a:normAutofit/>
          </a:bodyPr>
          <a:lstStyle/>
          <a:p>
            <a:pPr marL="0" indent="0">
              <a:buNone/>
            </a:pPr>
            <a:r>
              <a:rPr lang="de-CH">
                <a:solidFill>
                  <a:schemeClr val="accent1">
                    <a:lumMod val="75000"/>
                  </a:schemeClr>
                </a:solidFill>
                <a:latin typeface="Cambria" panose="02040503050406030204" pitchFamily="18" charset="0"/>
              </a:rPr>
              <a:t>Definition</a:t>
            </a:r>
          </a:p>
          <a:p>
            <a:pPr marL="0" indent="0">
              <a:buNone/>
            </a:pPr>
            <a:r>
              <a:rPr lang="de-CH">
                <a:solidFill>
                  <a:schemeClr val="accent1"/>
                </a:solidFill>
              </a:rPr>
              <a:t>Emotionen</a:t>
            </a:r>
          </a:p>
          <a:p>
            <a:r>
              <a:rPr lang="de-CH"/>
              <a:t>Die Fähigkeit zu fühlen, zur Empathie. Der Zugang zu sich selbst, zu anderen, zum Leben, zu Gegenwart und Vergangenheit und zum Unterbewusstsein.</a:t>
            </a:r>
          </a:p>
          <a:p>
            <a:pPr marL="0" indent="0">
              <a:buNone/>
            </a:pPr>
            <a:r>
              <a:rPr lang="de-CH">
                <a:solidFill>
                  <a:schemeClr val="accent1">
                    <a:lumMod val="75000"/>
                  </a:schemeClr>
                </a:solidFill>
                <a:latin typeface="Cambria" panose="02040503050406030204" pitchFamily="18" charset="0"/>
              </a:rPr>
              <a:t>Das Gemüt</a:t>
            </a:r>
            <a:endParaRPr lang="de-CH"/>
          </a:p>
          <a:p>
            <a:pPr marL="0" indent="0">
              <a:buNone/>
            </a:pPr>
            <a:r>
              <a:rPr lang="de-DE" i="1"/>
              <a:t>Gemüt</a:t>
            </a:r>
            <a:r>
              <a:rPr lang="de-DE" b="1"/>
              <a:t> </a:t>
            </a:r>
            <a:r>
              <a:rPr lang="de-DE"/>
              <a:t>griech.</a:t>
            </a:r>
            <a:r>
              <a:rPr lang="de-DE" b="1"/>
              <a:t> „</a:t>
            </a:r>
            <a:r>
              <a:rPr lang="de-DE"/>
              <a:t>Dianoia“</a:t>
            </a:r>
            <a:endParaRPr lang="de-DE" b="1"/>
          </a:p>
          <a:p>
            <a:pPr lvl="1"/>
            <a:r>
              <a:rPr lang="de-DE" sz="2800"/>
              <a:t>Gefühls-, Wunsch- und Verständnisvermögen</a:t>
            </a:r>
          </a:p>
          <a:p>
            <a:pPr lvl="1"/>
            <a:r>
              <a:rPr lang="de-DE" sz="2800"/>
              <a:t>Weg, wie man fühlt und denkt</a:t>
            </a:r>
          </a:p>
          <a:p>
            <a:pPr lvl="1"/>
            <a:r>
              <a:rPr lang="de-DE" sz="2800"/>
              <a:t>Zugang zur Vergangenheit, Unterbewusst-Sein</a:t>
            </a:r>
          </a:p>
          <a:p>
            <a:pPr marL="0" indent="0">
              <a:buNone/>
            </a:pPr>
            <a:endParaRPr lang="de-CH"/>
          </a:p>
        </p:txBody>
      </p:sp>
      <p:sp>
        <p:nvSpPr>
          <p:cNvPr id="4" name="Titel 1">
            <a:extLst>
              <a:ext uri="{FF2B5EF4-FFF2-40B4-BE49-F238E27FC236}">
                <a16:creationId xmlns:a16="http://schemas.microsoft.com/office/drawing/2014/main" id="{CC52DC6C-B1D0-3091-C69C-1D92AC3F3A1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4. Gefühl, Gemüt, Emotionen</a:t>
            </a:r>
            <a:endParaRPr lang="de-CH" baseline="30000" dirty="0">
              <a:solidFill>
                <a:schemeClr val="tx2">
                  <a:lumMod val="75000"/>
                  <a:lumOff val="25000"/>
                </a:schemeClr>
              </a:solidFill>
            </a:endParaRPr>
          </a:p>
        </p:txBody>
      </p:sp>
      <p:sp>
        <p:nvSpPr>
          <p:cNvPr id="5" name="Rechteck 4">
            <a:extLst>
              <a:ext uri="{FF2B5EF4-FFF2-40B4-BE49-F238E27FC236}">
                <a16:creationId xmlns:a16="http://schemas.microsoft.com/office/drawing/2014/main" id="{DEDCE563-7A3E-1FFF-A5F6-A8FDF24B1AF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Tree>
    <p:extLst>
      <p:ext uri="{BB962C8B-B14F-4D97-AF65-F5344CB8AC3E}">
        <p14:creationId xmlns:p14="http://schemas.microsoft.com/office/powerpoint/2010/main" val="281074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88AC1-110D-97D4-5964-93115BB9A7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0817DE-C40A-80B0-35D4-CFDDEBD08370}"/>
              </a:ext>
            </a:extLst>
          </p:cNvPr>
          <p:cNvSpPr>
            <a:spLocks noGrp="1"/>
          </p:cNvSpPr>
          <p:nvPr>
            <p:ph type="title"/>
          </p:nvPr>
        </p:nvSpPr>
        <p:spPr/>
        <p:txBody>
          <a:bodyPr/>
          <a:lstStyle/>
          <a:p>
            <a:r>
              <a:rPr lang="de-CH" dirty="0">
                <a:solidFill>
                  <a:schemeClr val="tx2">
                    <a:lumMod val="75000"/>
                    <a:lumOff val="25000"/>
                  </a:schemeClr>
                </a:solidFill>
              </a:rPr>
              <a:t>Erstkontakt</a:t>
            </a:r>
          </a:p>
        </p:txBody>
      </p:sp>
      <p:sp>
        <p:nvSpPr>
          <p:cNvPr id="3" name="Inhaltsplatzhalter 2">
            <a:extLst>
              <a:ext uri="{FF2B5EF4-FFF2-40B4-BE49-F238E27FC236}">
                <a16:creationId xmlns:a16="http://schemas.microsoft.com/office/drawing/2014/main" id="{D0E3955C-FD56-0676-6BA3-9D782A67F038}"/>
              </a:ext>
            </a:extLst>
          </p:cNvPr>
          <p:cNvSpPr>
            <a:spLocks noGrp="1"/>
          </p:cNvSpPr>
          <p:nvPr>
            <p:ph idx="1"/>
          </p:nvPr>
        </p:nvSpPr>
        <p:spPr/>
        <p:txBody>
          <a:bodyPr/>
          <a:lstStyle/>
          <a:p>
            <a:r>
              <a:rPr lang="de-CH" sz="2600" b="1" dirty="0"/>
              <a:t>Ermutigen, Sicht vermitteln: </a:t>
            </a:r>
            <a:r>
              <a:rPr lang="de-CH" sz="2600" dirty="0"/>
              <a:t>es gibt Hilfe, Veränderung, Heilung und Widerherstellung. </a:t>
            </a:r>
          </a:p>
          <a:p>
            <a:r>
              <a:rPr lang="de-CH" sz="2600" b="1" dirty="0"/>
              <a:t>Vertrauen vermitteln, </a:t>
            </a:r>
            <a:r>
              <a:rPr lang="de-CH" sz="2600" dirty="0"/>
              <a:t>Erstgespräch abmachen</a:t>
            </a:r>
          </a:p>
          <a:p>
            <a:endParaRPr lang="de-CH" dirty="0"/>
          </a:p>
          <a:p>
            <a:endParaRPr lang="de-CH" dirty="0"/>
          </a:p>
        </p:txBody>
      </p:sp>
      <p:sp>
        <p:nvSpPr>
          <p:cNvPr id="4" name="Rechteck 3">
            <a:extLst>
              <a:ext uri="{FF2B5EF4-FFF2-40B4-BE49-F238E27FC236}">
                <a16:creationId xmlns:a16="http://schemas.microsoft.com/office/drawing/2014/main" id="{025692E2-32EB-FFE9-E1A1-64E227276DC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Tree>
    <p:extLst>
      <p:ext uri="{BB962C8B-B14F-4D97-AF65-F5344CB8AC3E}">
        <p14:creationId xmlns:p14="http://schemas.microsoft.com/office/powerpoint/2010/main" val="1573558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11353800" cy="5151825"/>
          </a:xfrm>
        </p:spPr>
        <p:txBody>
          <a:bodyPr>
            <a:normAutofit fontScale="92500" lnSpcReduction="20000"/>
          </a:bodyPr>
          <a:lstStyle/>
          <a:p>
            <a:pPr marL="0" indent="0">
              <a:buNone/>
            </a:pPr>
            <a:r>
              <a:rPr lang="de-CH" dirty="0">
                <a:solidFill>
                  <a:schemeClr val="accent1">
                    <a:lumMod val="75000"/>
                  </a:schemeClr>
                </a:solidFill>
                <a:latin typeface="Cambria" panose="02040503050406030204" pitchFamily="18" charset="0"/>
              </a:rPr>
              <a:t>Beachte die zentrale Bedeutung von Gefühlen im Handbuch zur Seele</a:t>
            </a:r>
          </a:p>
          <a:p>
            <a:endParaRPr lang="de-CH" dirty="0"/>
          </a:p>
          <a:p>
            <a:r>
              <a:rPr lang="de-CH" dirty="0"/>
              <a:t>„…Du sollst den Herrn, deinen Gott, lieben von ganzem Herzen, von ganzer Seele und von ganzem </a:t>
            </a:r>
            <a:r>
              <a:rPr lang="de-CH" b="1" dirty="0">
                <a:solidFill>
                  <a:schemeClr val="accent1">
                    <a:lumMod val="75000"/>
                  </a:schemeClr>
                </a:solidFill>
              </a:rPr>
              <a:t>Gemüt</a:t>
            </a:r>
            <a:r>
              <a:rPr lang="de-CH" dirty="0"/>
              <a:t>.” </a:t>
            </a:r>
            <a:r>
              <a:rPr lang="de-CH" sz="2200" dirty="0"/>
              <a:t>(5.Mose 6,5; Matthäus 22,37)</a:t>
            </a:r>
          </a:p>
          <a:p>
            <a:pPr marL="0" indent="0">
              <a:buNone/>
            </a:pPr>
            <a:endParaRPr lang="de-CH" sz="2200" dirty="0"/>
          </a:p>
          <a:p>
            <a:r>
              <a:rPr lang="de-CH" dirty="0"/>
              <a:t>„Wir wissen aber, dass der Sohn Gottes gekommen ist und uns das </a:t>
            </a:r>
            <a:r>
              <a:rPr lang="de-CH" b="1" dirty="0">
                <a:solidFill>
                  <a:schemeClr val="accent1">
                    <a:lumMod val="75000"/>
                  </a:schemeClr>
                </a:solidFill>
              </a:rPr>
              <a:t>Gemüt</a:t>
            </a:r>
            <a:r>
              <a:rPr lang="de-CH" dirty="0"/>
              <a:t> dafür gegeben hat, dass wir den Wahrhaftigen erkennen.“ </a:t>
            </a:r>
            <a:r>
              <a:rPr lang="de-CH" sz="2200" dirty="0"/>
              <a:t>(1. Johannesbrief 5,20)</a:t>
            </a:r>
          </a:p>
          <a:p>
            <a:pPr marL="0" indent="0">
              <a:buNone/>
            </a:pPr>
            <a:endParaRPr lang="de-CH" sz="2200" dirty="0"/>
          </a:p>
          <a:p>
            <a:r>
              <a:rPr lang="de-CH" dirty="0"/>
              <a:t>„Das ist der Bund, den ich mit ihnen schließen will nach diesen Tagen”, spricht er: „Ich will mein Gesetz in ihr Herz geben, und in ihr </a:t>
            </a:r>
            <a:r>
              <a:rPr lang="de-CH" b="1" dirty="0">
                <a:solidFill>
                  <a:schemeClr val="accent1">
                    <a:lumMod val="75000"/>
                  </a:schemeClr>
                </a:solidFill>
              </a:rPr>
              <a:t>Gemüt</a:t>
            </a:r>
            <a:r>
              <a:rPr lang="de-CH" dirty="0"/>
              <a:t> will ich es schreiben.” </a:t>
            </a:r>
            <a:r>
              <a:rPr lang="de-CH" sz="2200" dirty="0"/>
              <a:t>(Jeremia 31,33-34; Hebräer 10,16)</a:t>
            </a:r>
          </a:p>
          <a:p>
            <a:pPr marL="0" indent="0">
              <a:buNone/>
            </a:pPr>
            <a:endParaRPr lang="de-CH" sz="2200" dirty="0"/>
          </a:p>
          <a:p>
            <a:r>
              <a:rPr lang="de-CH" dirty="0"/>
              <a:t>„Darum umgürtet die Lenden eures </a:t>
            </a:r>
            <a:r>
              <a:rPr lang="de-CH" b="1" dirty="0">
                <a:solidFill>
                  <a:schemeClr val="accent1">
                    <a:lumMod val="75000"/>
                  </a:schemeClr>
                </a:solidFill>
              </a:rPr>
              <a:t>Gemüts</a:t>
            </a:r>
            <a:r>
              <a:rPr lang="de-CH" dirty="0"/>
              <a:t>, seid nüchtern und setzt eure Hoffnung ganz auf die Gnade.“ </a:t>
            </a:r>
            <a:r>
              <a:rPr lang="de-CH" sz="2200" dirty="0"/>
              <a:t>(1. Petrus 1,13)</a:t>
            </a:r>
            <a:endParaRPr lang="de-CH" dirty="0"/>
          </a:p>
        </p:txBody>
      </p:sp>
      <p:sp>
        <p:nvSpPr>
          <p:cNvPr id="5" name="Titel 1">
            <a:extLst>
              <a:ext uri="{FF2B5EF4-FFF2-40B4-BE49-F238E27FC236}">
                <a16:creationId xmlns:a16="http://schemas.microsoft.com/office/drawing/2014/main" id="{4A1AD229-30FE-F1DA-7D2E-065A49359118}"/>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Gemüt, Gefühle, Emotionen</a:t>
            </a:r>
          </a:p>
        </p:txBody>
      </p:sp>
      <p:sp>
        <p:nvSpPr>
          <p:cNvPr id="8" name="Rechteck 7">
            <a:extLst>
              <a:ext uri="{FF2B5EF4-FFF2-40B4-BE49-F238E27FC236}">
                <a16:creationId xmlns:a16="http://schemas.microsoft.com/office/drawing/2014/main" id="{6DC5DB1C-40DA-21CB-646E-E38C45634E2A}"/>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9" name="Rechteck 8">
            <a:extLst>
              <a:ext uri="{FF2B5EF4-FFF2-40B4-BE49-F238E27FC236}">
                <a16:creationId xmlns:a16="http://schemas.microsoft.com/office/drawing/2014/main" id="{AD0A7A16-1E61-4A7D-7472-744A042EC6E1}"/>
              </a:ext>
            </a:extLst>
          </p:cNvPr>
          <p:cNvSpPr/>
          <p:nvPr/>
        </p:nvSpPr>
        <p:spPr>
          <a:xfrm>
            <a:off x="522514" y="4561952"/>
            <a:ext cx="11435024" cy="1215850"/>
          </a:xfrm>
          <a:prstGeom prst="rect">
            <a:avLst/>
          </a:prstGeom>
          <a:noFill/>
          <a:effectLst>
            <a:glow rad="101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67691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57B32-8754-8E82-DFAE-09649765438E}"/>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27B3B4B-85D0-3F56-9839-8F4E22BE10E6}"/>
              </a:ext>
            </a:extLst>
          </p:cNvPr>
          <p:cNvSpPr>
            <a:spLocks noGrp="1"/>
          </p:cNvSpPr>
          <p:nvPr>
            <p:ph idx="1"/>
          </p:nvPr>
        </p:nvSpPr>
        <p:spPr>
          <a:xfrm>
            <a:off x="838200" y="1825624"/>
            <a:ext cx="11353800" cy="5151825"/>
          </a:xfrm>
        </p:spPr>
        <p:txBody>
          <a:bodyPr>
            <a:normAutofit fontScale="92500" lnSpcReduction="20000"/>
          </a:bodyPr>
          <a:lstStyle/>
          <a:p>
            <a:pPr marL="0" indent="0">
              <a:buNone/>
            </a:pPr>
            <a:r>
              <a:rPr lang="de-CH" dirty="0">
                <a:solidFill>
                  <a:schemeClr val="accent1">
                    <a:lumMod val="75000"/>
                  </a:schemeClr>
                </a:solidFill>
                <a:latin typeface="Cambria" panose="02040503050406030204" pitchFamily="18" charset="0"/>
              </a:rPr>
              <a:t>Beachte die zentrale Bedeutung von Gefühlen im Handbuch zur Seele</a:t>
            </a:r>
          </a:p>
          <a:p>
            <a:endParaRPr lang="de-CH" dirty="0"/>
          </a:p>
          <a:p>
            <a:r>
              <a:rPr lang="de-CH" dirty="0"/>
              <a:t>„…Du sollst den Herrn, deinen Gott, lieben von ganzem Herzen, von ganzer Seele und von ganzem </a:t>
            </a:r>
            <a:r>
              <a:rPr lang="de-CH" b="1" dirty="0">
                <a:solidFill>
                  <a:schemeClr val="accent1">
                    <a:lumMod val="75000"/>
                  </a:schemeClr>
                </a:solidFill>
              </a:rPr>
              <a:t>Gemüt</a:t>
            </a:r>
            <a:r>
              <a:rPr lang="de-CH" dirty="0"/>
              <a:t>.” </a:t>
            </a:r>
            <a:r>
              <a:rPr lang="de-CH" sz="2200" dirty="0"/>
              <a:t>(5.Mose 6,5; Matthäus 22,37)</a:t>
            </a:r>
          </a:p>
          <a:p>
            <a:pPr marL="0" indent="0">
              <a:buNone/>
            </a:pPr>
            <a:endParaRPr lang="de-CH" sz="2200" dirty="0"/>
          </a:p>
          <a:p>
            <a:r>
              <a:rPr lang="de-CH" dirty="0"/>
              <a:t>„Wir wissen aber, dass der Sohn Gottes gekommen ist und uns das </a:t>
            </a:r>
            <a:r>
              <a:rPr lang="de-CH" b="1" dirty="0">
                <a:solidFill>
                  <a:schemeClr val="accent1">
                    <a:lumMod val="75000"/>
                  </a:schemeClr>
                </a:solidFill>
              </a:rPr>
              <a:t>Gemüt</a:t>
            </a:r>
            <a:r>
              <a:rPr lang="de-CH" dirty="0"/>
              <a:t> dafür gegeben hat, dass wir den Wahrhaftigen erkennen.“ </a:t>
            </a:r>
            <a:r>
              <a:rPr lang="de-CH" sz="2200" dirty="0"/>
              <a:t>(1. Johannesbrief 5,20)</a:t>
            </a:r>
          </a:p>
          <a:p>
            <a:pPr marL="0" indent="0">
              <a:buNone/>
            </a:pPr>
            <a:endParaRPr lang="de-CH" sz="2200" dirty="0"/>
          </a:p>
          <a:p>
            <a:r>
              <a:rPr lang="de-CH" dirty="0"/>
              <a:t>„Das ist der Bund, den ich mit ihnen schließen will nach diesen Tagen”, spricht er: „Ich will mein Gesetz in ihr Herz geben, und in ihr </a:t>
            </a:r>
            <a:r>
              <a:rPr lang="de-CH" b="1" dirty="0">
                <a:solidFill>
                  <a:schemeClr val="accent1">
                    <a:lumMod val="75000"/>
                  </a:schemeClr>
                </a:solidFill>
              </a:rPr>
              <a:t>Gemüt</a:t>
            </a:r>
            <a:r>
              <a:rPr lang="de-CH" dirty="0"/>
              <a:t> will ich es schreiben.” </a:t>
            </a:r>
            <a:r>
              <a:rPr lang="de-CH" sz="2200" dirty="0"/>
              <a:t>(Jeremia 31,33-34; Hebräer 10,16)</a:t>
            </a:r>
          </a:p>
          <a:p>
            <a:pPr marL="0" indent="0">
              <a:buNone/>
            </a:pPr>
            <a:endParaRPr lang="de-CH" sz="2200" dirty="0"/>
          </a:p>
          <a:p>
            <a:r>
              <a:rPr lang="de-CH" dirty="0"/>
              <a:t>„Darum umgürtet die Lenden eures </a:t>
            </a:r>
            <a:r>
              <a:rPr lang="de-CH" b="1" dirty="0">
                <a:solidFill>
                  <a:schemeClr val="accent1">
                    <a:lumMod val="75000"/>
                  </a:schemeClr>
                </a:solidFill>
              </a:rPr>
              <a:t>Gemüts</a:t>
            </a:r>
            <a:r>
              <a:rPr lang="de-CH" dirty="0"/>
              <a:t>, seid nüchtern und setzt eure Hoffnung ganz auf die Gnade.“ </a:t>
            </a:r>
            <a:r>
              <a:rPr lang="de-CH" sz="2200" dirty="0"/>
              <a:t>(1. Petrus 1,13)</a:t>
            </a:r>
            <a:endParaRPr lang="de-CH" dirty="0"/>
          </a:p>
        </p:txBody>
      </p:sp>
      <p:sp>
        <p:nvSpPr>
          <p:cNvPr id="5" name="Titel 1">
            <a:extLst>
              <a:ext uri="{FF2B5EF4-FFF2-40B4-BE49-F238E27FC236}">
                <a16:creationId xmlns:a16="http://schemas.microsoft.com/office/drawing/2014/main" id="{F4021DF8-2918-270E-905A-85C59C2E9D1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Gemüt, Gefühle, Emotionen</a:t>
            </a:r>
          </a:p>
        </p:txBody>
      </p:sp>
      <p:sp>
        <p:nvSpPr>
          <p:cNvPr id="8" name="Rechteck 7">
            <a:extLst>
              <a:ext uri="{FF2B5EF4-FFF2-40B4-BE49-F238E27FC236}">
                <a16:creationId xmlns:a16="http://schemas.microsoft.com/office/drawing/2014/main" id="{6AAE7172-8C55-F0C8-A1CD-F15E47EB3EB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9" name="Rechteck 8">
            <a:extLst>
              <a:ext uri="{FF2B5EF4-FFF2-40B4-BE49-F238E27FC236}">
                <a16:creationId xmlns:a16="http://schemas.microsoft.com/office/drawing/2014/main" id="{6F8DEE6C-529A-4970-0747-90C3A0AD0E1E}"/>
              </a:ext>
            </a:extLst>
          </p:cNvPr>
          <p:cNvSpPr/>
          <p:nvPr/>
        </p:nvSpPr>
        <p:spPr>
          <a:xfrm>
            <a:off x="626348" y="5556739"/>
            <a:ext cx="11435024" cy="1215850"/>
          </a:xfrm>
          <a:prstGeom prst="rect">
            <a:avLst/>
          </a:prstGeom>
          <a:noFill/>
          <a:effectLst>
            <a:glow rad="1016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160230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830510"/>
            <a:ext cx="11353800" cy="6146939"/>
          </a:xfrm>
        </p:spPr>
        <p:txBody>
          <a:bodyPr>
            <a:normAutofit/>
          </a:bodyPr>
          <a:lstStyle/>
          <a:p>
            <a:pPr marL="0" indent="0">
              <a:buNone/>
            </a:pPr>
            <a:r>
              <a:rPr lang="de-CH" dirty="0">
                <a:solidFill>
                  <a:schemeClr val="accent1">
                    <a:lumMod val="75000"/>
                  </a:schemeClr>
                </a:solidFill>
                <a:latin typeface="Cambria" panose="02040503050406030204" pitchFamily="18" charset="0"/>
              </a:rPr>
              <a:t>KEINE ANGST VOR GEFÜHLEN</a:t>
            </a:r>
            <a:br>
              <a:rPr lang="de-CH" dirty="0">
                <a:solidFill>
                  <a:schemeClr val="accent1">
                    <a:lumMod val="75000"/>
                  </a:schemeClr>
                </a:solidFill>
                <a:latin typeface="Cambria" panose="02040503050406030204" pitchFamily="18" charset="0"/>
              </a:rPr>
            </a:br>
            <a:r>
              <a:rPr lang="de-CH" dirty="0">
                <a:solidFill>
                  <a:schemeClr val="accent1">
                    <a:lumMod val="75000"/>
                  </a:schemeClr>
                </a:solidFill>
                <a:latin typeface="Cambria" panose="02040503050406030204" pitchFamily="18" charset="0"/>
              </a:rPr>
              <a:t>Wie viele Gefühle lebte Jesus an EINEM Vorabend</a:t>
            </a:r>
          </a:p>
        </p:txBody>
      </p:sp>
      <p:sp>
        <p:nvSpPr>
          <p:cNvPr id="4" name="Rechteck 3"/>
          <p:cNvSpPr/>
          <p:nvPr/>
        </p:nvSpPr>
        <p:spPr>
          <a:xfrm>
            <a:off x="838200" y="1778143"/>
            <a:ext cx="10834816" cy="3970318"/>
          </a:xfrm>
          <a:prstGeom prst="rect">
            <a:avLst/>
          </a:prstGeom>
        </p:spPr>
        <p:txBody>
          <a:bodyPr wrap="square">
            <a:spAutoFit/>
          </a:bodyPr>
          <a:lstStyle/>
          <a:p>
            <a:r>
              <a:rPr lang="de-CH" sz="2800" i="1" dirty="0"/>
              <a:t>Jesus ging in den Tempel. </a:t>
            </a:r>
            <a:r>
              <a:rPr lang="de-CH" sz="2800" i="1" dirty="0">
                <a:solidFill>
                  <a:schemeClr val="accent2">
                    <a:lumMod val="75000"/>
                  </a:schemeClr>
                </a:solidFill>
              </a:rPr>
              <a:t>Da machte er sich aus Stricken eine Peitsche</a:t>
            </a:r>
            <a:r>
              <a:rPr lang="de-CH" sz="2800" i="1" dirty="0"/>
              <a:t> und fing an, die Händler und die Leute, die bei ihnen kauften, hinaus zu jagen. Er warf die Tische der Geldwechsler und die Sitze der Taubenverkäufer um </a:t>
            </a:r>
            <a:r>
              <a:rPr lang="de-CH" sz="2800" i="1" dirty="0">
                <a:solidFill>
                  <a:srgbClr val="00B0F0"/>
                </a:solidFill>
              </a:rPr>
              <a:t>und duldete auch nicht, dass jemand etwas über den Tempelhof trug</a:t>
            </a:r>
            <a:r>
              <a:rPr lang="de-CH" sz="2800" i="1" dirty="0"/>
              <a:t>. „In der Schrift heißt es“, rief er, „mein Haus soll ein Ort des Gebets </a:t>
            </a:r>
            <a:r>
              <a:rPr lang="de-CH" sz="2800" i="1" dirty="0">
                <a:solidFill>
                  <a:srgbClr val="00B0F0"/>
                </a:solidFill>
              </a:rPr>
              <a:t>für alle Völker sein</a:t>
            </a:r>
            <a:r>
              <a:rPr lang="de-CH" sz="2800" i="1" dirty="0"/>
              <a:t>. Ihr aber macht eine Räuberhöhle daraus.“ </a:t>
            </a:r>
            <a:r>
              <a:rPr lang="de-CH" sz="2800" i="1" dirty="0">
                <a:solidFill>
                  <a:schemeClr val="accent2">
                    <a:lumMod val="75000"/>
                  </a:schemeClr>
                </a:solidFill>
              </a:rPr>
              <a:t>Seine Jünger erinnerten sich dabei an die Schriftstelle: «Der Eifer für dein Haus wird mich verzehren».</a:t>
            </a:r>
            <a:r>
              <a:rPr lang="de-CH" sz="2800" i="1" dirty="0"/>
              <a:t>  Während er im Tempel war, kamen Blinde und Gelähmte zu ihm, und er heilte sie. </a:t>
            </a:r>
            <a:endParaRPr lang="de-CH" sz="2800" dirty="0"/>
          </a:p>
        </p:txBody>
      </p:sp>
      <p:sp>
        <p:nvSpPr>
          <p:cNvPr id="2" name="Rechteck 1">
            <a:extLst>
              <a:ext uri="{FF2B5EF4-FFF2-40B4-BE49-F238E27FC236}">
                <a16:creationId xmlns:a16="http://schemas.microsoft.com/office/drawing/2014/main" id="{B1AD3245-24E9-0D58-56A9-1C28784538B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Tree>
    <p:extLst>
      <p:ext uri="{BB962C8B-B14F-4D97-AF65-F5344CB8AC3E}">
        <p14:creationId xmlns:p14="http://schemas.microsoft.com/office/powerpoint/2010/main" val="3652520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38200" y="1243746"/>
            <a:ext cx="10834816" cy="3385542"/>
          </a:xfrm>
          <a:prstGeom prst="rect">
            <a:avLst/>
          </a:prstGeom>
        </p:spPr>
        <p:txBody>
          <a:bodyPr wrap="square">
            <a:spAutoFit/>
          </a:bodyPr>
          <a:lstStyle/>
          <a:p>
            <a:r>
              <a:rPr lang="de-CH" sz="2800" i="1" dirty="0"/>
              <a:t>Als die Hohen Priester und Gesetzeslehrer die Wunder sahen, die er tat, und den Jubel der Kinder hörten, die im Tempel riefen: „Gepriesen sei der Sohn Davids!“, wurden sie wütend und sagten zu Jesus: „Hörst du eigentlich, was die da schreien?“ – „Gewiss“, erwiderte Jesus, „aber habt ihr denn nie gelesen: 'Unmündigen und kleinen Kindern hast du dein Lob in den Mund gelegt'?“ Damit ließ er sie stehen, verließ die Stadt und ging nach Bethanien. Dort schlief er</a:t>
            </a:r>
            <a:r>
              <a:rPr lang="de-CH" i="1" dirty="0"/>
              <a:t>.</a:t>
            </a:r>
            <a:br>
              <a:rPr lang="de-CH" i="1" dirty="0"/>
            </a:br>
            <a:r>
              <a:rPr lang="de-CH" i="1" dirty="0"/>
              <a:t>(Matthäus 21, 12ff, </a:t>
            </a:r>
            <a:r>
              <a:rPr lang="de-CH" i="1" dirty="0">
                <a:solidFill>
                  <a:srgbClr val="00B0F0"/>
                </a:solidFill>
              </a:rPr>
              <a:t>Markus 11,15ff, </a:t>
            </a:r>
            <a:r>
              <a:rPr lang="de-CH" i="1" dirty="0"/>
              <a:t>Lukas 19,45ff, </a:t>
            </a:r>
            <a:r>
              <a:rPr lang="de-CH" i="1" dirty="0">
                <a:solidFill>
                  <a:schemeClr val="accent2">
                    <a:lumMod val="75000"/>
                  </a:schemeClr>
                </a:solidFill>
              </a:rPr>
              <a:t>Johannes 2,13ff</a:t>
            </a:r>
            <a:r>
              <a:rPr lang="de-CH" i="1" dirty="0"/>
              <a:t>)</a:t>
            </a:r>
            <a:endParaRPr lang="de-CH" dirty="0"/>
          </a:p>
        </p:txBody>
      </p:sp>
      <p:sp>
        <p:nvSpPr>
          <p:cNvPr id="2" name="Rechteck 1">
            <a:extLst>
              <a:ext uri="{FF2B5EF4-FFF2-40B4-BE49-F238E27FC236}">
                <a16:creationId xmlns:a16="http://schemas.microsoft.com/office/drawing/2014/main" id="{E9D2B95E-DB65-ADCB-D069-0FC4DC57BC1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Tree>
    <p:extLst>
      <p:ext uri="{BB962C8B-B14F-4D97-AF65-F5344CB8AC3E}">
        <p14:creationId xmlns:p14="http://schemas.microsoft.com/office/powerpoint/2010/main" val="63801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38200" y="1117911"/>
            <a:ext cx="11353800" cy="4708981"/>
          </a:xfrm>
          <a:prstGeom prst="rect">
            <a:avLst/>
          </a:prstGeom>
        </p:spPr>
        <p:txBody>
          <a:bodyPr wrap="square">
            <a:spAutoFit/>
          </a:bodyPr>
          <a:lstStyle/>
          <a:p>
            <a:r>
              <a:rPr lang="de-CH" sz="2800" dirty="0" err="1">
                <a:solidFill>
                  <a:schemeClr val="tx2">
                    <a:lumMod val="75000"/>
                    <a:lumOff val="25000"/>
                  </a:schemeClr>
                </a:solidFill>
              </a:rPr>
              <a:t>Lieblingsvers</a:t>
            </a:r>
            <a:r>
              <a:rPr lang="de-CH" sz="2800" dirty="0">
                <a:solidFill>
                  <a:schemeClr val="tx2">
                    <a:lumMod val="75000"/>
                    <a:lumOff val="25000"/>
                  </a:schemeClr>
                </a:solidFill>
              </a:rPr>
              <a:t> von «Geschäftigen»</a:t>
            </a:r>
          </a:p>
          <a:p>
            <a:endParaRPr lang="de-CH" sz="2800" dirty="0"/>
          </a:p>
          <a:p>
            <a:r>
              <a:rPr lang="de-CH" sz="2800" dirty="0"/>
              <a:t>„</a:t>
            </a:r>
            <a:r>
              <a:rPr lang="de-CH" sz="2800" b="1" dirty="0"/>
              <a:t>Ich vermag alles durch den der mich mächtig macht: Christus.</a:t>
            </a:r>
            <a:r>
              <a:rPr lang="de-CH" sz="2800" dirty="0"/>
              <a:t>“ </a:t>
            </a:r>
            <a:br>
              <a:rPr lang="de-CH" sz="2800" dirty="0"/>
            </a:br>
            <a:r>
              <a:rPr lang="de-CH" sz="2000" dirty="0"/>
              <a:t>(Philipper 4, 4-13)</a:t>
            </a:r>
          </a:p>
          <a:p>
            <a:endParaRPr lang="de-CH" sz="2800" dirty="0"/>
          </a:p>
          <a:p>
            <a:r>
              <a:rPr lang="de-CH" sz="2800" dirty="0" err="1"/>
              <a:t>Lies</a:t>
            </a:r>
            <a:r>
              <a:rPr lang="de-CH" sz="2800" dirty="0"/>
              <a:t> den Kontext und erkenne, wie viel es mit dem Gemüt zu tun hat:</a:t>
            </a:r>
          </a:p>
          <a:p>
            <a:r>
              <a:rPr lang="de-CH" sz="2800" dirty="0"/>
              <a:t>- Freue dich allezeit, freue dich wirklich</a:t>
            </a:r>
            <a:br>
              <a:rPr lang="de-CH" sz="2800" dirty="0"/>
            </a:br>
            <a:r>
              <a:rPr lang="de-CH" sz="2800" dirty="0"/>
              <a:t>- Sorge dich um nichts</a:t>
            </a:r>
            <a:br>
              <a:rPr lang="de-CH" sz="2800" dirty="0"/>
            </a:br>
            <a:r>
              <a:rPr lang="de-CH" sz="2800" dirty="0"/>
              <a:t>- Bete in Dankbarkeit</a:t>
            </a:r>
            <a:br>
              <a:rPr lang="de-CH" sz="2800" dirty="0"/>
            </a:br>
            <a:r>
              <a:rPr lang="de-CH" sz="2800" dirty="0"/>
              <a:t>- Denke an Positives und Gutes</a:t>
            </a:r>
            <a:br>
              <a:rPr lang="de-CH" sz="2800" dirty="0"/>
            </a:br>
            <a:r>
              <a:rPr lang="de-CH" sz="2800" dirty="0"/>
              <a:t>- Gottes Friede bewahrt dich</a:t>
            </a:r>
          </a:p>
        </p:txBody>
      </p:sp>
      <p:sp>
        <p:nvSpPr>
          <p:cNvPr id="2" name="Rechteck 1">
            <a:extLst>
              <a:ext uri="{FF2B5EF4-FFF2-40B4-BE49-F238E27FC236}">
                <a16:creationId xmlns:a16="http://schemas.microsoft.com/office/drawing/2014/main" id="{841F68FE-EB03-D96B-9F9B-9A9FF9530AA8}"/>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Tree>
    <p:extLst>
      <p:ext uri="{BB962C8B-B14F-4D97-AF65-F5344CB8AC3E}">
        <p14:creationId xmlns:p14="http://schemas.microsoft.com/office/powerpoint/2010/main" val="4364934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11353800" cy="5151825"/>
          </a:xfrm>
        </p:spPr>
        <p:txBody>
          <a:bodyPr>
            <a:normAutofit/>
          </a:bodyPr>
          <a:lstStyle/>
          <a:p>
            <a:pPr marL="0" indent="0">
              <a:buNone/>
            </a:pPr>
            <a:br>
              <a:rPr lang="de-CH" dirty="0"/>
            </a:br>
            <a:endParaRPr lang="de-CH" dirty="0"/>
          </a:p>
        </p:txBody>
      </p:sp>
      <p:graphicFrame>
        <p:nvGraphicFramePr>
          <p:cNvPr id="6" name="Inhaltsplatzhalter 3"/>
          <p:cNvGraphicFramePr>
            <a:graphicFrameLocks/>
          </p:cNvGraphicFramePr>
          <p:nvPr/>
        </p:nvGraphicFramePr>
        <p:xfrm>
          <a:off x="838200" y="2611395"/>
          <a:ext cx="11174282" cy="2896411"/>
        </p:xfrm>
        <a:graphic>
          <a:graphicData uri="http://schemas.openxmlformats.org/drawingml/2006/table">
            <a:tbl>
              <a:tblPr firstRow="1" bandRow="1">
                <a:tableStyleId>{5C22544A-7EE6-4342-B048-85BDC9FD1C3A}</a:tableStyleId>
              </a:tblPr>
              <a:tblGrid>
                <a:gridCol w="1489906">
                  <a:extLst>
                    <a:ext uri="{9D8B030D-6E8A-4147-A177-3AD203B41FA5}">
                      <a16:colId xmlns:a16="http://schemas.microsoft.com/office/drawing/2014/main" val="20000"/>
                    </a:ext>
                  </a:extLst>
                </a:gridCol>
                <a:gridCol w="744952">
                  <a:extLst>
                    <a:ext uri="{9D8B030D-6E8A-4147-A177-3AD203B41FA5}">
                      <a16:colId xmlns:a16="http://schemas.microsoft.com/office/drawing/2014/main" val="20001"/>
                    </a:ext>
                  </a:extLst>
                </a:gridCol>
                <a:gridCol w="744952">
                  <a:extLst>
                    <a:ext uri="{9D8B030D-6E8A-4147-A177-3AD203B41FA5}">
                      <a16:colId xmlns:a16="http://schemas.microsoft.com/office/drawing/2014/main" val="20002"/>
                    </a:ext>
                  </a:extLst>
                </a:gridCol>
                <a:gridCol w="744952">
                  <a:extLst>
                    <a:ext uri="{9D8B030D-6E8A-4147-A177-3AD203B41FA5}">
                      <a16:colId xmlns:a16="http://schemas.microsoft.com/office/drawing/2014/main" val="20003"/>
                    </a:ext>
                  </a:extLst>
                </a:gridCol>
                <a:gridCol w="744952">
                  <a:extLst>
                    <a:ext uri="{9D8B030D-6E8A-4147-A177-3AD203B41FA5}">
                      <a16:colId xmlns:a16="http://schemas.microsoft.com/office/drawing/2014/main" val="20004"/>
                    </a:ext>
                  </a:extLst>
                </a:gridCol>
                <a:gridCol w="744952">
                  <a:extLst>
                    <a:ext uri="{9D8B030D-6E8A-4147-A177-3AD203B41FA5}">
                      <a16:colId xmlns:a16="http://schemas.microsoft.com/office/drawing/2014/main" val="20005"/>
                    </a:ext>
                  </a:extLst>
                </a:gridCol>
                <a:gridCol w="744952">
                  <a:extLst>
                    <a:ext uri="{9D8B030D-6E8A-4147-A177-3AD203B41FA5}">
                      <a16:colId xmlns:a16="http://schemas.microsoft.com/office/drawing/2014/main" val="20006"/>
                    </a:ext>
                  </a:extLst>
                </a:gridCol>
                <a:gridCol w="744952">
                  <a:extLst>
                    <a:ext uri="{9D8B030D-6E8A-4147-A177-3AD203B41FA5}">
                      <a16:colId xmlns:a16="http://schemas.microsoft.com/office/drawing/2014/main" val="20007"/>
                    </a:ext>
                  </a:extLst>
                </a:gridCol>
                <a:gridCol w="744952">
                  <a:extLst>
                    <a:ext uri="{9D8B030D-6E8A-4147-A177-3AD203B41FA5}">
                      <a16:colId xmlns:a16="http://schemas.microsoft.com/office/drawing/2014/main" val="20008"/>
                    </a:ext>
                  </a:extLst>
                </a:gridCol>
                <a:gridCol w="744952">
                  <a:extLst>
                    <a:ext uri="{9D8B030D-6E8A-4147-A177-3AD203B41FA5}">
                      <a16:colId xmlns:a16="http://schemas.microsoft.com/office/drawing/2014/main" val="20009"/>
                    </a:ext>
                  </a:extLst>
                </a:gridCol>
                <a:gridCol w="744952">
                  <a:extLst>
                    <a:ext uri="{9D8B030D-6E8A-4147-A177-3AD203B41FA5}">
                      <a16:colId xmlns:a16="http://schemas.microsoft.com/office/drawing/2014/main" val="20010"/>
                    </a:ext>
                  </a:extLst>
                </a:gridCol>
                <a:gridCol w="744952">
                  <a:extLst>
                    <a:ext uri="{9D8B030D-6E8A-4147-A177-3AD203B41FA5}">
                      <a16:colId xmlns:a16="http://schemas.microsoft.com/office/drawing/2014/main" val="20011"/>
                    </a:ext>
                  </a:extLst>
                </a:gridCol>
                <a:gridCol w="744952">
                  <a:extLst>
                    <a:ext uri="{9D8B030D-6E8A-4147-A177-3AD203B41FA5}">
                      <a16:colId xmlns:a16="http://schemas.microsoft.com/office/drawing/2014/main" val="20012"/>
                    </a:ext>
                  </a:extLst>
                </a:gridCol>
                <a:gridCol w="744952">
                  <a:extLst>
                    <a:ext uri="{9D8B030D-6E8A-4147-A177-3AD203B41FA5}">
                      <a16:colId xmlns:a16="http://schemas.microsoft.com/office/drawing/2014/main" val="20013"/>
                    </a:ext>
                  </a:extLst>
                </a:gridCol>
              </a:tblGrid>
              <a:tr h="716638">
                <a:tc>
                  <a:txBody>
                    <a:bodyPr/>
                    <a:lstStyle/>
                    <a:p>
                      <a:r>
                        <a:rPr lang="de-DE" sz="1600" b="0" dirty="0"/>
                        <a:t>Pervertiert</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0"/>
                  </a:ext>
                </a:extLst>
              </a:tr>
              <a:tr h="726591">
                <a:tc>
                  <a:txBody>
                    <a:bodyPr/>
                    <a:lstStyle/>
                    <a:p>
                      <a:r>
                        <a:rPr lang="de-DE" b="1" dirty="0"/>
                        <a:t>Positiv</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0001"/>
                  </a:ext>
                </a:extLst>
              </a:tr>
              <a:tr h="726591">
                <a:tc>
                  <a:txBody>
                    <a:bodyPr/>
                    <a:lstStyle/>
                    <a:p>
                      <a:r>
                        <a:rPr lang="de-DE" b="1" dirty="0"/>
                        <a:t>Negativ</a:t>
                      </a:r>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0002"/>
                  </a:ext>
                </a:extLst>
              </a:tr>
              <a:tr h="726591">
                <a:tc>
                  <a:txBody>
                    <a:bodyPr/>
                    <a:lstStyle/>
                    <a:p>
                      <a:r>
                        <a:rPr lang="de-DE" sz="1600" b="0" dirty="0">
                          <a:solidFill>
                            <a:schemeClr val="bg1"/>
                          </a:solidFill>
                        </a:rPr>
                        <a:t>Pervertiert</a:t>
                      </a:r>
                      <a:endParaRPr lang="de-DE" sz="1600" dirty="0">
                        <a:solidFill>
                          <a:schemeClr val="bg1"/>
                        </a:solidFill>
                      </a:endParaRPr>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tc>
                  <a:txBody>
                    <a:bodyPr/>
                    <a:lstStyle/>
                    <a:p>
                      <a:endParaRPr lang="de-DE" dirty="0"/>
                    </a:p>
                  </a:txBody>
                  <a:tcPr>
                    <a:solidFill>
                      <a:schemeClr val="accent1"/>
                    </a:solidFill>
                  </a:tcPr>
                </a:tc>
                <a:extLst>
                  <a:ext uri="{0D108BD9-81ED-4DB2-BD59-A6C34878D82A}">
                    <a16:rowId xmlns:a16="http://schemas.microsoft.com/office/drawing/2014/main" val="10003"/>
                  </a:ext>
                </a:extLst>
              </a:tr>
            </a:tbl>
          </a:graphicData>
        </a:graphic>
      </p:graphicFrame>
      <p:sp>
        <p:nvSpPr>
          <p:cNvPr id="2" name="Rechteck 1">
            <a:extLst>
              <a:ext uri="{FF2B5EF4-FFF2-40B4-BE49-F238E27FC236}">
                <a16:creationId xmlns:a16="http://schemas.microsoft.com/office/drawing/2014/main" id="{102F56B3-256D-AA5C-4361-0F7A469C9C0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4" name="Titel 1">
            <a:extLst>
              <a:ext uri="{FF2B5EF4-FFF2-40B4-BE49-F238E27FC236}">
                <a16:creationId xmlns:a16="http://schemas.microsoft.com/office/drawing/2014/main" id="{8FC88E47-23B3-A345-2CCD-76104004166B}"/>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Design der Gefühle</a:t>
            </a:r>
          </a:p>
        </p:txBody>
      </p:sp>
    </p:spTree>
    <p:extLst>
      <p:ext uri="{BB962C8B-B14F-4D97-AF65-F5344CB8AC3E}">
        <p14:creationId xmlns:p14="http://schemas.microsoft.com/office/powerpoint/2010/main" val="155680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1825624"/>
            <a:ext cx="11353800" cy="5151825"/>
          </a:xfrm>
        </p:spPr>
        <p:txBody>
          <a:bodyPr>
            <a:normAutofit/>
          </a:bodyPr>
          <a:lstStyle/>
          <a:p>
            <a:pPr marL="0" indent="0">
              <a:buNone/>
            </a:pPr>
            <a:br>
              <a:rPr lang="de-CH" dirty="0"/>
            </a:br>
            <a:endParaRPr lang="de-CH" dirty="0"/>
          </a:p>
        </p:txBody>
      </p:sp>
      <p:pic>
        <p:nvPicPr>
          <p:cNvPr id="5" name="image45.png"/>
          <p:cNvPicPr/>
          <p:nvPr/>
        </p:nvPicPr>
        <p:blipFill>
          <a:blip r:embed="rId2"/>
          <a:srcRect r="7853"/>
          <a:stretch>
            <a:fillRect/>
          </a:stretch>
        </p:blipFill>
        <p:spPr>
          <a:xfrm>
            <a:off x="838200" y="2644347"/>
            <a:ext cx="10645346" cy="2990334"/>
          </a:xfrm>
          <a:prstGeom prst="rect">
            <a:avLst/>
          </a:prstGeom>
          <a:ln/>
          <a:effectLst>
            <a:outerShdw blurRad="50800" dist="38100" dir="2700000" algn="tl" rotWithShape="0">
              <a:prstClr val="black">
                <a:alpha val="40000"/>
              </a:prstClr>
            </a:outerShdw>
          </a:effectLst>
        </p:spPr>
      </p:pic>
      <p:sp>
        <p:nvSpPr>
          <p:cNvPr id="2" name="Rechteck 1">
            <a:extLst>
              <a:ext uri="{FF2B5EF4-FFF2-40B4-BE49-F238E27FC236}">
                <a16:creationId xmlns:a16="http://schemas.microsoft.com/office/drawing/2014/main" id="{8B86E5D8-B09E-3B01-23DE-F2F858AFDC0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12</a:t>
            </a:r>
          </a:p>
        </p:txBody>
      </p:sp>
      <p:sp>
        <p:nvSpPr>
          <p:cNvPr id="4" name="Titel 1">
            <a:extLst>
              <a:ext uri="{FF2B5EF4-FFF2-40B4-BE49-F238E27FC236}">
                <a16:creationId xmlns:a16="http://schemas.microsoft.com/office/drawing/2014/main" id="{73378B50-EEC6-039B-C15D-6266E9CE72FF}"/>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Design der Gefühle</a:t>
            </a:r>
          </a:p>
        </p:txBody>
      </p:sp>
    </p:spTree>
    <p:extLst>
      <p:ext uri="{BB962C8B-B14F-4D97-AF65-F5344CB8AC3E}">
        <p14:creationId xmlns:p14="http://schemas.microsoft.com/office/powerpoint/2010/main" val="1059622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3357-D98D-44A6-61D5-022AA763F1AF}"/>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576657A4-0ACC-79FB-1B99-0387B6410472}"/>
              </a:ext>
            </a:extLst>
          </p:cNvPr>
          <p:cNvSpPr/>
          <p:nvPr/>
        </p:nvSpPr>
        <p:spPr>
          <a:xfrm>
            <a:off x="0" y="0"/>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a:extLst>
              <a:ext uri="{FF2B5EF4-FFF2-40B4-BE49-F238E27FC236}">
                <a16:creationId xmlns:a16="http://schemas.microsoft.com/office/drawing/2014/main" id="{C2932489-8985-B42D-B15D-82D487368CC2}"/>
              </a:ext>
            </a:extLst>
          </p:cNvPr>
          <p:cNvSpPr>
            <a:spLocks noGrp="1"/>
          </p:cNvSpPr>
          <p:nvPr>
            <p:ph idx="1"/>
          </p:nvPr>
        </p:nvSpPr>
        <p:spPr>
          <a:xfrm>
            <a:off x="838200" y="1825625"/>
            <a:ext cx="10515600" cy="4836432"/>
          </a:xfrm>
        </p:spPr>
        <p:txBody>
          <a:bodyPr>
            <a:normAutofit fontScale="70000" lnSpcReduction="20000"/>
          </a:bodyPr>
          <a:lstStyle/>
          <a:p>
            <a:pPr lvl="0"/>
            <a:r>
              <a:rPr lang="de-CH" dirty="0"/>
              <a:t>Gott hat uns Gefühle geschenkt, damit wir darin leben und damit reich sind und nicht, damit sie unser Leben diktieren, uns behindern oder sie uns ängstigen.</a:t>
            </a:r>
          </a:p>
          <a:p>
            <a:pPr lvl="0"/>
            <a:r>
              <a:rPr lang="de-CH" dirty="0"/>
              <a:t>Gefühle sind als Zwillinge angeordnet, zwei Empfindungen spiegeln sich. Es gibt stets ein Gegenüber (Trauer-Freude, Liebe-Hass).</a:t>
            </a:r>
          </a:p>
          <a:p>
            <a:pPr lvl="0"/>
            <a:r>
              <a:rPr lang="de-CH" dirty="0"/>
              <a:t>Das Erleben eines Gefühls schafft das Potential für das Gegenüberliegende.</a:t>
            </a:r>
          </a:p>
          <a:p>
            <a:pPr lvl="0"/>
            <a:r>
              <a:rPr lang="de-CH" dirty="0"/>
              <a:t>Die Intensität des Erlebens von positiven und negativen Gefühlen ist unterschiedlich, je nach Ausprägung der Grundrichtung der Persönlichkeit. </a:t>
            </a:r>
          </a:p>
          <a:p>
            <a:pPr lvl="0"/>
            <a:r>
              <a:rPr lang="de-CH" dirty="0"/>
              <a:t>Pervertierte Gefühlsbereiche oder Gefühlsarmut sind deutlicher Ausdruck einer verletzten Seele, oder im Umkehrschluss: Lebenswunden bewirken Pervertierung oder Armut in den Gefühlen.</a:t>
            </a:r>
          </a:p>
          <a:p>
            <a:r>
              <a:rPr lang="de-CH" dirty="0"/>
              <a:t>Handbuch zu Bibel sagt: Gott wird Trauer in Freude verwandeln, oder, wem viel vergeben ist (über seine Schuld getrauert hat), der liebt auch viel.</a:t>
            </a:r>
          </a:p>
          <a:p>
            <a:r>
              <a:rPr lang="de-DE" dirty="0"/>
              <a:t>„Du hast meine Trauer in einen Tanz voller Freude verwandelt. Du hast mir die Trauergewänder ausgezogen und mir Freude geschenkt“ (Psalm 30,11 NL)</a:t>
            </a:r>
            <a:endParaRPr lang="de-CH" dirty="0"/>
          </a:p>
          <a:p>
            <a:r>
              <a:rPr lang="de-DE" dirty="0"/>
              <a:t>„Ich kann dir sagen, woher das kommt. Ihre vielen Sünden sind ihr vergeben worden, darum hat sie mir viel Liebe erwiesen. Wem aber wenig vergeben wird, der liebt auch wenig.“ (Luk 7,47 NGÜ)</a:t>
            </a:r>
            <a:endParaRPr lang="de-CH" dirty="0"/>
          </a:p>
        </p:txBody>
      </p:sp>
      <p:sp>
        <p:nvSpPr>
          <p:cNvPr id="3" name="Titel 1">
            <a:extLst>
              <a:ext uri="{FF2B5EF4-FFF2-40B4-BE49-F238E27FC236}">
                <a16:creationId xmlns:a16="http://schemas.microsoft.com/office/drawing/2014/main" id="{A6B2806F-A1F5-969B-AE88-96122D4A6734}"/>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Lehrsätze zu den Gefühlen</a:t>
            </a:r>
          </a:p>
        </p:txBody>
      </p:sp>
    </p:spTree>
    <p:extLst>
      <p:ext uri="{BB962C8B-B14F-4D97-AF65-F5344CB8AC3E}">
        <p14:creationId xmlns:p14="http://schemas.microsoft.com/office/powerpoint/2010/main" val="3909491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E5BB8-54E0-5BA9-B7D5-40EBF6D18B53}"/>
            </a:ext>
          </a:extLst>
        </p:cNvPr>
        <p:cNvGrpSpPr/>
        <p:nvPr/>
      </p:nvGrpSpPr>
      <p:grpSpPr>
        <a:xfrm>
          <a:off x="0" y="0"/>
          <a:ext cx="0" cy="0"/>
          <a:chOff x="0" y="0"/>
          <a:chExt cx="0" cy="0"/>
        </a:xfrm>
      </p:grpSpPr>
      <p:sp>
        <p:nvSpPr>
          <p:cNvPr id="5" name="Rechteck 4">
            <a:extLst>
              <a:ext uri="{FF2B5EF4-FFF2-40B4-BE49-F238E27FC236}">
                <a16:creationId xmlns:a16="http://schemas.microsoft.com/office/drawing/2014/main" id="{DEE66F75-D0B3-6D90-FDF0-B750A54F83CE}"/>
              </a:ext>
            </a:extLst>
          </p:cNvPr>
          <p:cNvSpPr/>
          <p:nvPr/>
        </p:nvSpPr>
        <p:spPr>
          <a:xfrm>
            <a:off x="0" y="0"/>
            <a:ext cx="8676456" cy="3505390"/>
          </a:xfrm>
          <a:prstGeom prst="rect">
            <a:avLst/>
          </a:prstGeom>
          <a:gradFill flip="none" rotWithShape="1">
            <a:gsLst>
              <a:gs pos="0">
                <a:srgbClr val="7030A0"/>
              </a:gs>
              <a:gs pos="10000">
                <a:schemeClr val="bg1">
                  <a:alpha val="66000"/>
                </a:schemeClr>
              </a:gs>
              <a:gs pos="21000">
                <a:srgbClr val="FFC000"/>
              </a:gs>
              <a:gs pos="28000">
                <a:schemeClr val="accent1">
                  <a:tint val="23500"/>
                  <a:satMod val="160000"/>
                  <a:alpha val="0"/>
                  <a:lumMod val="97000"/>
                  <a:lumOff val="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a:extLst>
              <a:ext uri="{FF2B5EF4-FFF2-40B4-BE49-F238E27FC236}">
                <a16:creationId xmlns:a16="http://schemas.microsoft.com/office/drawing/2014/main" id="{4A65764B-BB6B-ECAD-DDAF-2FB98C21AA4B}"/>
              </a:ext>
            </a:extLst>
          </p:cNvPr>
          <p:cNvSpPr>
            <a:spLocks noGrp="1"/>
          </p:cNvSpPr>
          <p:nvPr>
            <p:ph idx="1"/>
          </p:nvPr>
        </p:nvSpPr>
        <p:spPr>
          <a:xfrm>
            <a:off x="838200" y="1825625"/>
            <a:ext cx="10515600" cy="4836432"/>
          </a:xfrm>
        </p:spPr>
        <p:txBody>
          <a:bodyPr>
            <a:normAutofit fontScale="70000" lnSpcReduction="20000"/>
          </a:bodyPr>
          <a:lstStyle/>
          <a:p>
            <a:pPr lvl="0"/>
            <a:r>
              <a:rPr lang="de-CH" dirty="0"/>
              <a:t>Gott hat uns Gefühle geschenkt, damit wir darin leben und damit reich sind und nicht, damit sie unser Leben diktieren, uns behindern oder sie uns ängstigen.</a:t>
            </a:r>
          </a:p>
          <a:p>
            <a:pPr lvl="0"/>
            <a:r>
              <a:rPr lang="de-CH" dirty="0"/>
              <a:t>Gefühle sind als Zwillinge angeordnet, zwei Empfindungen spiegeln sich. Es gibt stets ein Gegenüber (Trauer-Freude, Liebe-Hass).</a:t>
            </a:r>
          </a:p>
          <a:p>
            <a:pPr lvl="0"/>
            <a:r>
              <a:rPr lang="de-CH" dirty="0"/>
              <a:t>Das Erleben eines Gefühls schafft das Potential für das Gegenüberliegende.</a:t>
            </a:r>
          </a:p>
          <a:p>
            <a:pPr lvl="0"/>
            <a:r>
              <a:rPr lang="de-CH" dirty="0"/>
              <a:t>Die Intensität des Erlebens von positiven und negativen Gefühlen ist unterschiedlich, je nach Ausprägung der Grundrichtung der Persönlichkeit. </a:t>
            </a:r>
          </a:p>
          <a:p>
            <a:pPr lvl="0"/>
            <a:r>
              <a:rPr lang="de-CH" dirty="0">
                <a:highlight>
                  <a:srgbClr val="FFFF00"/>
                </a:highlight>
              </a:rPr>
              <a:t>Pervertierte Gefühlsbereiche oder Gefühlsarmut sind deutlicher Ausdruck einer verletzten Seele, oder im Umkehrschluss: Lebenswunden bewirken Pervertierung oder Armut in den Gefühlen.</a:t>
            </a:r>
          </a:p>
          <a:p>
            <a:r>
              <a:rPr lang="de-CH" dirty="0"/>
              <a:t>Handbuch zu Bibel sagt: Gott wird Trauer in Freude verwandeln, oder, wem viel vergeben ist (über seine Schuld getrauert hat), der liebt auch viel.</a:t>
            </a:r>
          </a:p>
          <a:p>
            <a:r>
              <a:rPr lang="de-DE" dirty="0"/>
              <a:t>„Du hast meine Trauer in einen Tanz voller Freude verwandelt. Du hast mir die Trauergewänder ausgezogen und mir Freude geschenkt“ (Psalm 30,11 NL)</a:t>
            </a:r>
            <a:endParaRPr lang="de-CH" dirty="0"/>
          </a:p>
          <a:p>
            <a:r>
              <a:rPr lang="de-DE" dirty="0"/>
              <a:t>„Ich kann dir sagen, woher das kommt. Ihre vielen Sünden sind ihr vergeben worden, darum hat sie mir viel Liebe erwiesen. Wem aber wenig vergeben wird, der liebt auch wenig.“ (Luk 7,47 NGÜ)</a:t>
            </a:r>
            <a:endParaRPr lang="de-CH" dirty="0"/>
          </a:p>
        </p:txBody>
      </p:sp>
      <p:sp>
        <p:nvSpPr>
          <p:cNvPr id="3" name="Titel 1">
            <a:extLst>
              <a:ext uri="{FF2B5EF4-FFF2-40B4-BE49-F238E27FC236}">
                <a16:creationId xmlns:a16="http://schemas.microsoft.com/office/drawing/2014/main" id="{954EA949-7E28-3EBF-0990-687E471B70DC}"/>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Lehrsätze zu den Gefühlen</a:t>
            </a:r>
          </a:p>
        </p:txBody>
      </p:sp>
    </p:spTree>
    <p:extLst>
      <p:ext uri="{BB962C8B-B14F-4D97-AF65-F5344CB8AC3E}">
        <p14:creationId xmlns:p14="http://schemas.microsoft.com/office/powerpoint/2010/main" val="672121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solidFill>
                  <a:schemeClr val="tx2">
                    <a:lumMod val="75000"/>
                    <a:lumOff val="25000"/>
                  </a:schemeClr>
                </a:solidFill>
              </a:rPr>
              <a:t>5. Denke (Tiefenstruktur)</a:t>
            </a:r>
          </a:p>
        </p:txBody>
      </p:sp>
      <p:sp>
        <p:nvSpPr>
          <p:cNvPr id="3" name="Inhaltsplatzhalter 2"/>
          <p:cNvSpPr>
            <a:spLocks noGrp="1"/>
          </p:cNvSpPr>
          <p:nvPr>
            <p:ph idx="1"/>
          </p:nvPr>
        </p:nvSpPr>
        <p:spPr>
          <a:xfrm>
            <a:off x="838200" y="1825624"/>
            <a:ext cx="8734168" cy="5032375"/>
          </a:xfrm>
        </p:spPr>
        <p:txBody>
          <a:bodyPr>
            <a:normAutofit/>
          </a:bodyPr>
          <a:lstStyle/>
          <a:p>
            <a:pPr marL="0" indent="0">
              <a:buNone/>
            </a:pPr>
            <a:endParaRPr lang="de-DE" b="1" dirty="0">
              <a:effectLst>
                <a:outerShdw blurRad="38100" dist="38100" dir="2700000" algn="tl">
                  <a:srgbClr val="000000">
                    <a:alpha val="43137"/>
                  </a:srgbClr>
                </a:outerShdw>
              </a:effectLst>
            </a:endParaRPr>
          </a:p>
        </p:txBody>
      </p:sp>
      <p:pic>
        <p:nvPicPr>
          <p:cNvPr id="5" name="image110.png"/>
          <p:cNvPicPr/>
          <p:nvPr/>
        </p:nvPicPr>
        <p:blipFill>
          <a:blip r:embed="rId2"/>
          <a:srcRect/>
          <a:stretch>
            <a:fillRect/>
          </a:stretch>
        </p:blipFill>
        <p:spPr>
          <a:xfrm>
            <a:off x="2356099" y="2306595"/>
            <a:ext cx="5461609" cy="4551405"/>
          </a:xfrm>
          <a:prstGeom prst="rect">
            <a:avLst/>
          </a:prstGeom>
          <a:ln/>
        </p:spPr>
      </p:pic>
      <p:sp>
        <p:nvSpPr>
          <p:cNvPr id="4" name="Rechteck 3">
            <a:extLst>
              <a:ext uri="{FF2B5EF4-FFF2-40B4-BE49-F238E27FC236}">
                <a16:creationId xmlns:a16="http://schemas.microsoft.com/office/drawing/2014/main" id="{90D7115E-A00B-50E9-A7F8-295ABBB7A64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4054404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9C654-E7FE-4054-5CDF-2EFEA1A7EE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1F842A-52BA-CD83-58A5-CC41B915FA96}"/>
              </a:ext>
            </a:extLst>
          </p:cNvPr>
          <p:cNvSpPr>
            <a:spLocks noGrp="1"/>
          </p:cNvSpPr>
          <p:nvPr>
            <p:ph type="title"/>
          </p:nvPr>
        </p:nvSpPr>
        <p:spPr>
          <a:xfrm>
            <a:off x="838200" y="365125"/>
            <a:ext cx="10515600" cy="1325563"/>
          </a:xfrm>
        </p:spPr>
        <p:txBody>
          <a:bodyPr/>
          <a:lstStyle/>
          <a:p>
            <a:r>
              <a:rPr lang="de-CH" dirty="0">
                <a:solidFill>
                  <a:schemeClr val="tx2">
                    <a:lumMod val="75000"/>
                    <a:lumOff val="25000"/>
                  </a:schemeClr>
                </a:solidFill>
              </a:rPr>
              <a:t>Erstgespräch</a:t>
            </a:r>
          </a:p>
        </p:txBody>
      </p:sp>
      <p:sp>
        <p:nvSpPr>
          <p:cNvPr id="3" name="Inhaltsplatzhalter 2">
            <a:extLst>
              <a:ext uri="{FF2B5EF4-FFF2-40B4-BE49-F238E27FC236}">
                <a16:creationId xmlns:a16="http://schemas.microsoft.com/office/drawing/2014/main" id="{0F667BFD-4784-34E0-2300-41631DCA5FAF}"/>
              </a:ext>
            </a:extLst>
          </p:cNvPr>
          <p:cNvSpPr>
            <a:spLocks noGrp="1"/>
          </p:cNvSpPr>
          <p:nvPr>
            <p:ph idx="1"/>
          </p:nvPr>
        </p:nvSpPr>
        <p:spPr>
          <a:xfrm>
            <a:off x="838200" y="1825625"/>
            <a:ext cx="11353800" cy="4351338"/>
          </a:xfrm>
        </p:spPr>
        <p:txBody>
          <a:bodyPr/>
          <a:lstStyle/>
          <a:p>
            <a:pPr lvl="0"/>
            <a:r>
              <a:rPr lang="de-CH" sz="2600" dirty="0"/>
              <a:t>Gesetzmässigkeiten zu Fremder (FS) und Eigener Schuld (ES) erklären. </a:t>
            </a:r>
          </a:p>
          <a:p>
            <a:pPr lvl="0"/>
            <a:r>
              <a:rPr lang="de-CH" sz="2600" dirty="0"/>
              <a:t>Ablauf hin zu Heilung und Wiederherstellung erklären.  </a:t>
            </a:r>
          </a:p>
          <a:p>
            <a:pPr lvl="0"/>
            <a:r>
              <a:rPr lang="de-CH" sz="2600" dirty="0"/>
              <a:t>Umgang mit involvierten Personen in FS und ES beschreiben</a:t>
            </a:r>
          </a:p>
          <a:p>
            <a:pPr lvl="0"/>
            <a:r>
              <a:rPr lang="de-CH" sz="2600" dirty="0"/>
              <a:t>Verschwiegenheit </a:t>
            </a:r>
          </a:p>
          <a:p>
            <a:pPr lvl="0"/>
            <a:r>
              <a:rPr lang="de-CH" sz="2600" dirty="0"/>
              <a:t>Assistenz</a:t>
            </a:r>
          </a:p>
          <a:p>
            <a:pPr lvl="0"/>
            <a:r>
              <a:rPr lang="de-CH" sz="2600" dirty="0"/>
              <a:t>Dauer, Häufigkeit, Ort, Kosten</a:t>
            </a:r>
          </a:p>
          <a:p>
            <a:endParaRPr lang="de-CH" dirty="0"/>
          </a:p>
          <a:p>
            <a:endParaRPr lang="de-CH" dirty="0"/>
          </a:p>
        </p:txBody>
      </p:sp>
      <p:sp>
        <p:nvSpPr>
          <p:cNvPr id="4" name="Rechteck 3">
            <a:extLst>
              <a:ext uri="{FF2B5EF4-FFF2-40B4-BE49-F238E27FC236}">
                <a16:creationId xmlns:a16="http://schemas.microsoft.com/office/drawing/2014/main" id="{F38657D3-98F1-43EA-2059-0762E094493C}"/>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Tree>
    <p:extLst>
      <p:ext uri="{BB962C8B-B14F-4D97-AF65-F5344CB8AC3E}">
        <p14:creationId xmlns:p14="http://schemas.microsoft.com/office/powerpoint/2010/main" val="3910272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0AAF2-C042-33E8-CB7A-082166A2597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64DED9-28A3-E912-2457-3EEAE6F4CE46}"/>
              </a:ext>
            </a:extLst>
          </p:cNvPr>
          <p:cNvSpPr>
            <a:spLocks noGrp="1"/>
          </p:cNvSpPr>
          <p:nvPr>
            <p:ph type="title"/>
          </p:nvPr>
        </p:nvSpPr>
        <p:spPr/>
        <p:txBody>
          <a:bodyPr>
            <a:normAutofit/>
          </a:bodyPr>
          <a:lstStyle/>
          <a:p>
            <a:r>
              <a:rPr lang="de-CH" dirty="0">
                <a:solidFill>
                  <a:schemeClr val="tx2">
                    <a:lumMod val="75000"/>
                    <a:lumOff val="25000"/>
                  </a:schemeClr>
                </a:solidFill>
              </a:rPr>
              <a:t>5. Denke (Tiefenstruktur)</a:t>
            </a:r>
          </a:p>
        </p:txBody>
      </p:sp>
      <p:sp>
        <p:nvSpPr>
          <p:cNvPr id="3" name="Inhaltsplatzhalter 2">
            <a:extLst>
              <a:ext uri="{FF2B5EF4-FFF2-40B4-BE49-F238E27FC236}">
                <a16:creationId xmlns:a16="http://schemas.microsoft.com/office/drawing/2014/main" id="{8E84CD90-9EA5-17C0-1DDF-48682C6048CD}"/>
              </a:ext>
            </a:extLst>
          </p:cNvPr>
          <p:cNvSpPr>
            <a:spLocks noGrp="1"/>
          </p:cNvSpPr>
          <p:nvPr>
            <p:ph idx="1"/>
          </p:nvPr>
        </p:nvSpPr>
        <p:spPr>
          <a:xfrm>
            <a:off x="838200" y="1825624"/>
            <a:ext cx="8734168" cy="5032375"/>
          </a:xfrm>
        </p:spPr>
        <p:txBody>
          <a:bodyPr>
            <a:normAutofit/>
          </a:bodyPr>
          <a:lstStyle/>
          <a:p>
            <a:pPr marL="0" indent="0">
              <a:buNone/>
            </a:pPr>
            <a:endParaRPr lang="de-DE" b="1" dirty="0">
              <a:effectLst>
                <a:outerShdw blurRad="38100" dist="38100" dir="2700000" algn="tl">
                  <a:srgbClr val="000000">
                    <a:alpha val="43137"/>
                  </a:srgbClr>
                </a:outerShdw>
              </a:effectLst>
            </a:endParaRPr>
          </a:p>
        </p:txBody>
      </p:sp>
      <p:pic>
        <p:nvPicPr>
          <p:cNvPr id="5" name="image110.png">
            <a:extLst>
              <a:ext uri="{FF2B5EF4-FFF2-40B4-BE49-F238E27FC236}">
                <a16:creationId xmlns:a16="http://schemas.microsoft.com/office/drawing/2014/main" id="{41645226-5FE9-F57E-E723-2314C11FE5FF}"/>
              </a:ext>
            </a:extLst>
          </p:cNvPr>
          <p:cNvPicPr/>
          <p:nvPr/>
        </p:nvPicPr>
        <p:blipFill>
          <a:blip r:embed="rId2"/>
          <a:srcRect/>
          <a:stretch>
            <a:fillRect/>
          </a:stretch>
        </p:blipFill>
        <p:spPr>
          <a:xfrm>
            <a:off x="2356099" y="2306595"/>
            <a:ext cx="5461609" cy="4551405"/>
          </a:xfrm>
          <a:prstGeom prst="rect">
            <a:avLst/>
          </a:prstGeom>
          <a:ln/>
        </p:spPr>
      </p:pic>
      <p:sp>
        <p:nvSpPr>
          <p:cNvPr id="4" name="Rechteck 3">
            <a:extLst>
              <a:ext uri="{FF2B5EF4-FFF2-40B4-BE49-F238E27FC236}">
                <a16:creationId xmlns:a16="http://schemas.microsoft.com/office/drawing/2014/main" id="{3FD1A5B9-028D-4B04-83FA-8556594C892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
        <p:nvSpPr>
          <p:cNvPr id="6" name="Rechteck 5">
            <a:extLst>
              <a:ext uri="{FF2B5EF4-FFF2-40B4-BE49-F238E27FC236}">
                <a16:creationId xmlns:a16="http://schemas.microsoft.com/office/drawing/2014/main" id="{EDA4D584-E2AB-AF8F-7B4C-B5C8C538C5AD}"/>
              </a:ext>
            </a:extLst>
          </p:cNvPr>
          <p:cNvSpPr/>
          <p:nvPr/>
        </p:nvSpPr>
        <p:spPr>
          <a:xfrm>
            <a:off x="7245477" y="3174"/>
            <a:ext cx="4029075" cy="723900"/>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Nov 2021 im CBZ Langnau gepredigt</a:t>
            </a:r>
          </a:p>
        </p:txBody>
      </p:sp>
    </p:spTree>
    <p:extLst>
      <p:ext uri="{BB962C8B-B14F-4D97-AF65-F5344CB8AC3E}">
        <p14:creationId xmlns:p14="http://schemas.microsoft.com/office/powerpoint/2010/main" val="35568970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8B9F4-9C6F-B4EF-4C83-FC16FDDEC0A8}"/>
            </a:ext>
          </a:extLst>
        </p:cNvPr>
        <p:cNvGrpSpPr/>
        <p:nvPr/>
      </p:nvGrpSpPr>
      <p:grpSpPr>
        <a:xfrm>
          <a:off x="0" y="0"/>
          <a:ext cx="0" cy="0"/>
          <a:chOff x="0" y="0"/>
          <a:chExt cx="0" cy="0"/>
        </a:xfrm>
      </p:grpSpPr>
      <p:sp>
        <p:nvSpPr>
          <p:cNvPr id="12" name="Rechteck 11">
            <a:extLst>
              <a:ext uri="{FF2B5EF4-FFF2-40B4-BE49-F238E27FC236}">
                <a16:creationId xmlns:a16="http://schemas.microsoft.com/office/drawing/2014/main" id="{80817988-0A1F-6EDD-FCE9-A39EC0CD1714}"/>
              </a:ext>
            </a:extLst>
          </p:cNvPr>
          <p:cNvSpPr/>
          <p:nvPr/>
        </p:nvSpPr>
        <p:spPr>
          <a:xfrm>
            <a:off x="522515" y="2245521"/>
            <a:ext cx="2246864" cy="3920385"/>
          </a:xfrm>
          <a:prstGeom prst="rect">
            <a:avLst/>
          </a:prstGeom>
          <a:noFill/>
          <a:ln>
            <a:noFill/>
          </a:ln>
        </p:spPr>
        <p:txBody>
          <a:bodyPr lIns="91425" tIns="45700" rIns="91425" bIns="45700" anchor="t" anchorCtr="0"/>
          <a:lstStyle/>
          <a:p>
            <a:pPr algn="r">
              <a:lnSpc>
                <a:spcPct val="115000"/>
              </a:lnSpc>
              <a:spcAft>
                <a:spcPts val="0"/>
              </a:spcAft>
            </a:pPr>
            <a:r>
              <a:rPr lang="de-CH" sz="2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Mann</a:t>
            </a:r>
            <a:endParaRPr lang="de-CH" sz="2200" b="1" dirty="0">
              <a:solidFill>
                <a:srgbClr val="000000"/>
              </a:solidFill>
              <a:latin typeface="Calibri" panose="020F0502020204030204" pitchFamily="34" charset="0"/>
              <a:ea typeface="Calibri" panose="020F050202020403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Kariert</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Linear </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Strukturiert </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Zielgerichtet</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Nachvollziehbar</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Logisch-begrenzt</a:t>
            </a:r>
            <a:endParaRPr lang="de-CH" sz="2200" dirty="0">
              <a:solidFill>
                <a:srgbClr val="000000"/>
              </a:solidFill>
              <a:effectLst/>
              <a:latin typeface="Calibri" panose="020F0502020204030204" pitchFamily="34" charset="0"/>
              <a:ea typeface="Calibri" panose="020F0502020204030204" pitchFamily="34" charset="0"/>
            </a:endParaRPr>
          </a:p>
          <a:p>
            <a:pPr marL="393065" indent="393065" algn="r">
              <a:lnSpc>
                <a:spcPct val="115000"/>
              </a:lnSpc>
              <a:spcAft>
                <a:spcPts val="0"/>
              </a:spcAft>
            </a:pPr>
            <a:r>
              <a:rPr lang="de-CH" sz="2000" dirty="0">
                <a:solidFill>
                  <a:srgbClr val="000000"/>
                </a:solidFill>
                <a:effectLst/>
                <a:latin typeface="Calibri" panose="020F0502020204030204" pitchFamily="34" charset="0"/>
                <a:ea typeface="Calibri" panose="020F0502020204030204" pitchFamily="34" charset="0"/>
              </a:rPr>
              <a:t>	</a:t>
            </a:r>
          </a:p>
        </p:txBody>
      </p:sp>
      <p:pic>
        <p:nvPicPr>
          <p:cNvPr id="11" name="image47.png">
            <a:extLst>
              <a:ext uri="{FF2B5EF4-FFF2-40B4-BE49-F238E27FC236}">
                <a16:creationId xmlns:a16="http://schemas.microsoft.com/office/drawing/2014/main" id="{ABC75C3F-5B48-A421-4635-ECF7C87D39B8}"/>
              </a:ext>
            </a:extLst>
          </p:cNvPr>
          <p:cNvPicPr/>
          <p:nvPr/>
        </p:nvPicPr>
        <p:blipFill>
          <a:blip r:embed="rId2"/>
          <a:srcRect/>
          <a:stretch>
            <a:fillRect/>
          </a:stretch>
        </p:blipFill>
        <p:spPr>
          <a:xfrm>
            <a:off x="3942455" y="1522467"/>
            <a:ext cx="1043336" cy="916689"/>
          </a:xfrm>
          <a:prstGeom prst="rect">
            <a:avLst/>
          </a:prstGeom>
          <a:ln/>
        </p:spPr>
      </p:pic>
      <p:pic>
        <p:nvPicPr>
          <p:cNvPr id="13" name="image82.jpg">
            <a:extLst>
              <a:ext uri="{FF2B5EF4-FFF2-40B4-BE49-F238E27FC236}">
                <a16:creationId xmlns:a16="http://schemas.microsoft.com/office/drawing/2014/main" id="{57304FEC-3116-D342-D3F1-AF8359B605FA}"/>
              </a:ext>
            </a:extLst>
          </p:cNvPr>
          <p:cNvPicPr/>
          <p:nvPr/>
        </p:nvPicPr>
        <p:blipFill>
          <a:blip r:embed="rId3"/>
          <a:srcRect/>
          <a:stretch>
            <a:fillRect/>
          </a:stretch>
        </p:blipFill>
        <p:spPr>
          <a:xfrm>
            <a:off x="2924776" y="2848030"/>
            <a:ext cx="2548255" cy="2103755"/>
          </a:xfrm>
          <a:prstGeom prst="rect">
            <a:avLst/>
          </a:prstGeom>
          <a:ln/>
        </p:spPr>
      </p:pic>
      <p:sp>
        <p:nvSpPr>
          <p:cNvPr id="4" name="Titel 1">
            <a:extLst>
              <a:ext uri="{FF2B5EF4-FFF2-40B4-BE49-F238E27FC236}">
                <a16:creationId xmlns:a16="http://schemas.microsoft.com/office/drawing/2014/main" id="{9AFD9DA1-49E4-9939-7E08-0A97A2B26B49}"/>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5. Denke (Tiefenstruktur)</a:t>
            </a:r>
          </a:p>
        </p:txBody>
      </p:sp>
      <p:sp>
        <p:nvSpPr>
          <p:cNvPr id="6" name="Rechteck 5">
            <a:extLst>
              <a:ext uri="{FF2B5EF4-FFF2-40B4-BE49-F238E27FC236}">
                <a16:creationId xmlns:a16="http://schemas.microsoft.com/office/drawing/2014/main" id="{19E8E2C2-E23F-D18A-CE52-2814DAE1D78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936210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74371-37C5-611A-2014-879C6273B8A8}"/>
            </a:ext>
          </a:extLst>
        </p:cNvPr>
        <p:cNvGrpSpPr/>
        <p:nvPr/>
      </p:nvGrpSpPr>
      <p:grpSpPr>
        <a:xfrm>
          <a:off x="0" y="0"/>
          <a:ext cx="0" cy="0"/>
          <a:chOff x="0" y="0"/>
          <a:chExt cx="0" cy="0"/>
        </a:xfrm>
      </p:grpSpPr>
      <p:pic>
        <p:nvPicPr>
          <p:cNvPr id="8" name="image79.png">
            <a:extLst>
              <a:ext uri="{FF2B5EF4-FFF2-40B4-BE49-F238E27FC236}">
                <a16:creationId xmlns:a16="http://schemas.microsoft.com/office/drawing/2014/main" id="{FA406798-4CA6-0C17-63E8-71A104DDBC43}"/>
              </a:ext>
            </a:extLst>
          </p:cNvPr>
          <p:cNvPicPr/>
          <p:nvPr/>
        </p:nvPicPr>
        <p:blipFill>
          <a:blip r:embed="rId2">
            <a:clrChange>
              <a:clrFrom>
                <a:srgbClr val="FFFFFF"/>
              </a:clrFrom>
              <a:clrTo>
                <a:srgbClr val="FFFFFF">
                  <a:alpha val="0"/>
                </a:srgbClr>
              </a:clrTo>
            </a:clrChange>
          </a:blip>
          <a:srcRect/>
          <a:stretch>
            <a:fillRect/>
          </a:stretch>
        </p:blipFill>
        <p:spPr>
          <a:xfrm>
            <a:off x="6495859" y="2689279"/>
            <a:ext cx="2644368" cy="2706686"/>
          </a:xfrm>
          <a:prstGeom prst="rect">
            <a:avLst/>
          </a:prstGeom>
          <a:ln/>
        </p:spPr>
      </p:pic>
      <p:pic>
        <p:nvPicPr>
          <p:cNvPr id="9" name="image16.png">
            <a:extLst>
              <a:ext uri="{FF2B5EF4-FFF2-40B4-BE49-F238E27FC236}">
                <a16:creationId xmlns:a16="http://schemas.microsoft.com/office/drawing/2014/main" id="{6B25D963-095D-E65E-983B-6A04917E1A08}"/>
              </a:ext>
            </a:extLst>
          </p:cNvPr>
          <p:cNvPicPr/>
          <p:nvPr/>
        </p:nvPicPr>
        <p:blipFill>
          <a:blip r:embed="rId3"/>
          <a:srcRect/>
          <a:stretch>
            <a:fillRect/>
          </a:stretch>
        </p:blipFill>
        <p:spPr>
          <a:xfrm>
            <a:off x="7387229" y="1625164"/>
            <a:ext cx="863945" cy="1106494"/>
          </a:xfrm>
          <a:prstGeom prst="rect">
            <a:avLst/>
          </a:prstGeom>
          <a:ln/>
        </p:spPr>
      </p:pic>
      <p:sp>
        <p:nvSpPr>
          <p:cNvPr id="10" name="Rechteck 9">
            <a:extLst>
              <a:ext uri="{FF2B5EF4-FFF2-40B4-BE49-F238E27FC236}">
                <a16:creationId xmlns:a16="http://schemas.microsoft.com/office/drawing/2014/main" id="{59B9AED6-AADA-A0EC-3D25-C83D48D05863}"/>
              </a:ext>
            </a:extLst>
          </p:cNvPr>
          <p:cNvSpPr/>
          <p:nvPr/>
        </p:nvSpPr>
        <p:spPr>
          <a:xfrm>
            <a:off x="9199510" y="2245521"/>
            <a:ext cx="2667000" cy="3784695"/>
          </a:xfrm>
          <a:prstGeom prst="rect">
            <a:avLst/>
          </a:prstGeom>
          <a:noFill/>
          <a:ln>
            <a:noFill/>
          </a:ln>
        </p:spPr>
        <p:txBody>
          <a:bodyPr wrap="square" lIns="91425" tIns="45700" rIns="91425" bIns="45700" anchor="t" anchorCtr="0"/>
          <a:lstStyle/>
          <a:p>
            <a:pPr>
              <a:lnSpc>
                <a:spcPct val="115000"/>
              </a:lnSpc>
              <a:spcAft>
                <a:spcPts val="0"/>
              </a:spcAft>
            </a:pPr>
            <a:r>
              <a:rPr lang="de-CH" sz="2200" b="1" dirty="0">
                <a:solidFill>
                  <a:srgbClr val="000000"/>
                </a:solidFill>
                <a:effectLst/>
                <a:latin typeface="Calibri" panose="020F0502020204030204" pitchFamily="34" charset="0"/>
                <a:ea typeface="Calibri" panose="020F0502020204030204" pitchFamily="34" charset="0"/>
              </a:rPr>
              <a:t>Frau</a:t>
            </a:r>
            <a:endParaRPr lang="de-CH" sz="2200" b="1"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Ganzheitlich</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Verwoben</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Vernetzt</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Tragend</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Elastisch</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Empfindsam</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Untrennbar</a:t>
            </a:r>
          </a:p>
          <a:p>
            <a:pPr marL="393065" indent="393065">
              <a:lnSpc>
                <a:spcPct val="115000"/>
              </a:lnSpc>
              <a:spcAft>
                <a:spcPts val="0"/>
              </a:spcAft>
            </a:pPr>
            <a:r>
              <a:rPr lang="de-CH" sz="2000" dirty="0">
                <a:solidFill>
                  <a:srgbClr val="000000"/>
                </a:solidFill>
                <a:effectLst/>
                <a:latin typeface="Calibri" panose="020F0502020204030204" pitchFamily="34" charset="0"/>
                <a:ea typeface="Calibri" panose="020F0502020204030204" pitchFamily="34" charset="0"/>
              </a:rPr>
              <a:t>	</a:t>
            </a:r>
          </a:p>
        </p:txBody>
      </p:sp>
      <p:sp>
        <p:nvSpPr>
          <p:cNvPr id="4" name="Titel 1">
            <a:extLst>
              <a:ext uri="{FF2B5EF4-FFF2-40B4-BE49-F238E27FC236}">
                <a16:creationId xmlns:a16="http://schemas.microsoft.com/office/drawing/2014/main" id="{AAD57C38-E7F5-113A-8A25-8352F0C127BB}"/>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5. Denke (Tiefenstruktur)</a:t>
            </a:r>
          </a:p>
        </p:txBody>
      </p:sp>
      <p:sp>
        <p:nvSpPr>
          <p:cNvPr id="6" name="Rechteck 5">
            <a:extLst>
              <a:ext uri="{FF2B5EF4-FFF2-40B4-BE49-F238E27FC236}">
                <a16:creationId xmlns:a16="http://schemas.microsoft.com/office/drawing/2014/main" id="{B14C7A27-341A-F066-926A-F862BA300F1F}"/>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17557623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C58F8095-5A0C-4219-881A-15B9A2C708F2}"/>
              </a:ext>
            </a:extLst>
          </p:cNvPr>
          <p:cNvSpPr/>
          <p:nvPr/>
        </p:nvSpPr>
        <p:spPr>
          <a:xfrm>
            <a:off x="522515" y="2245521"/>
            <a:ext cx="2246864" cy="3920385"/>
          </a:xfrm>
          <a:prstGeom prst="rect">
            <a:avLst/>
          </a:prstGeom>
          <a:noFill/>
          <a:ln>
            <a:noFill/>
          </a:ln>
        </p:spPr>
        <p:txBody>
          <a:bodyPr lIns="91425" tIns="45700" rIns="91425" bIns="45700" anchor="t" anchorCtr="0"/>
          <a:lstStyle/>
          <a:p>
            <a:pPr algn="r">
              <a:lnSpc>
                <a:spcPct val="115000"/>
              </a:lnSpc>
              <a:spcAft>
                <a:spcPts val="0"/>
              </a:spcAft>
            </a:pPr>
            <a:r>
              <a:rPr lang="de-CH" sz="2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Mann</a:t>
            </a:r>
            <a:endParaRPr lang="de-CH" sz="2200" b="1" dirty="0">
              <a:solidFill>
                <a:srgbClr val="000000"/>
              </a:solidFill>
              <a:latin typeface="Calibri" panose="020F0502020204030204" pitchFamily="34" charset="0"/>
              <a:ea typeface="Calibri" panose="020F050202020403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Kariert</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Linear </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Strukturiert </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Zielgerichtet</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Nachvollziehbar</a:t>
            </a:r>
            <a:endParaRPr lang="de-CH" sz="2200" dirty="0">
              <a:solidFill>
                <a:srgbClr val="000000"/>
              </a:solidFill>
              <a:latin typeface="Calibri" panose="020F0502020204030204" pitchFamily="34" charset="0"/>
              <a:ea typeface="Arial" panose="020B0604020202020204" pitchFamily="34" charset="0"/>
            </a:endParaRPr>
          </a:p>
          <a:p>
            <a:pPr algn="r">
              <a:lnSpc>
                <a:spcPct val="115000"/>
              </a:lnSpc>
              <a:spcAft>
                <a:spcPts val="0"/>
              </a:spcAft>
            </a:pPr>
            <a:r>
              <a:rPr lang="de-CH" sz="22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Logisch-begrenzt</a:t>
            </a:r>
            <a:endParaRPr lang="de-CH" sz="2200" dirty="0">
              <a:solidFill>
                <a:srgbClr val="000000"/>
              </a:solidFill>
              <a:effectLst/>
              <a:latin typeface="Calibri" panose="020F0502020204030204" pitchFamily="34" charset="0"/>
              <a:ea typeface="Calibri" panose="020F0502020204030204" pitchFamily="34" charset="0"/>
            </a:endParaRPr>
          </a:p>
          <a:p>
            <a:pPr marL="393065" indent="393065" algn="r">
              <a:lnSpc>
                <a:spcPct val="115000"/>
              </a:lnSpc>
              <a:spcAft>
                <a:spcPts val="0"/>
              </a:spcAft>
            </a:pPr>
            <a:r>
              <a:rPr lang="de-CH" sz="2000" dirty="0">
                <a:solidFill>
                  <a:srgbClr val="000000"/>
                </a:solidFill>
                <a:effectLst/>
                <a:latin typeface="Calibri" panose="020F0502020204030204" pitchFamily="34" charset="0"/>
                <a:ea typeface="Calibri" panose="020F0502020204030204" pitchFamily="34" charset="0"/>
              </a:rPr>
              <a:t>	</a:t>
            </a:r>
          </a:p>
        </p:txBody>
      </p:sp>
      <p:pic>
        <p:nvPicPr>
          <p:cNvPr id="8" name="image79.png">
            <a:extLst>
              <a:ext uri="{FF2B5EF4-FFF2-40B4-BE49-F238E27FC236}">
                <a16:creationId xmlns:a16="http://schemas.microsoft.com/office/drawing/2014/main" id="{75AE12FD-08AB-447E-810C-7E3D98200CA8}"/>
              </a:ext>
            </a:extLst>
          </p:cNvPr>
          <p:cNvPicPr/>
          <p:nvPr/>
        </p:nvPicPr>
        <p:blipFill>
          <a:blip r:embed="rId2">
            <a:clrChange>
              <a:clrFrom>
                <a:srgbClr val="FFFFFF"/>
              </a:clrFrom>
              <a:clrTo>
                <a:srgbClr val="FFFFFF">
                  <a:alpha val="0"/>
                </a:srgbClr>
              </a:clrTo>
            </a:clrChange>
          </a:blip>
          <a:srcRect/>
          <a:stretch>
            <a:fillRect/>
          </a:stretch>
        </p:blipFill>
        <p:spPr>
          <a:xfrm>
            <a:off x="6495859" y="2689279"/>
            <a:ext cx="2644368" cy="2706686"/>
          </a:xfrm>
          <a:prstGeom prst="rect">
            <a:avLst/>
          </a:prstGeom>
          <a:ln/>
        </p:spPr>
      </p:pic>
      <p:pic>
        <p:nvPicPr>
          <p:cNvPr id="9" name="image16.png">
            <a:extLst>
              <a:ext uri="{FF2B5EF4-FFF2-40B4-BE49-F238E27FC236}">
                <a16:creationId xmlns:a16="http://schemas.microsoft.com/office/drawing/2014/main" id="{436388B9-7599-4D8B-83B3-151951BBD34D}"/>
              </a:ext>
            </a:extLst>
          </p:cNvPr>
          <p:cNvPicPr/>
          <p:nvPr/>
        </p:nvPicPr>
        <p:blipFill>
          <a:blip r:embed="rId3"/>
          <a:srcRect/>
          <a:stretch>
            <a:fillRect/>
          </a:stretch>
        </p:blipFill>
        <p:spPr>
          <a:xfrm>
            <a:off x="7387229" y="1625164"/>
            <a:ext cx="863945" cy="1106494"/>
          </a:xfrm>
          <a:prstGeom prst="rect">
            <a:avLst/>
          </a:prstGeom>
          <a:ln/>
        </p:spPr>
      </p:pic>
      <p:sp>
        <p:nvSpPr>
          <p:cNvPr id="10" name="Rechteck 9">
            <a:extLst>
              <a:ext uri="{FF2B5EF4-FFF2-40B4-BE49-F238E27FC236}">
                <a16:creationId xmlns:a16="http://schemas.microsoft.com/office/drawing/2014/main" id="{7E2E9A5D-651E-443C-BA16-9AFFA2970701}"/>
              </a:ext>
            </a:extLst>
          </p:cNvPr>
          <p:cNvSpPr/>
          <p:nvPr/>
        </p:nvSpPr>
        <p:spPr>
          <a:xfrm>
            <a:off x="9199510" y="2245521"/>
            <a:ext cx="2667000" cy="3784695"/>
          </a:xfrm>
          <a:prstGeom prst="rect">
            <a:avLst/>
          </a:prstGeom>
          <a:noFill/>
          <a:ln>
            <a:noFill/>
          </a:ln>
        </p:spPr>
        <p:txBody>
          <a:bodyPr wrap="square" lIns="91425" tIns="45700" rIns="91425" bIns="45700" anchor="t" anchorCtr="0"/>
          <a:lstStyle/>
          <a:p>
            <a:pPr>
              <a:lnSpc>
                <a:spcPct val="115000"/>
              </a:lnSpc>
              <a:spcAft>
                <a:spcPts val="0"/>
              </a:spcAft>
            </a:pPr>
            <a:r>
              <a:rPr lang="de-CH" sz="2200" b="1" dirty="0">
                <a:solidFill>
                  <a:srgbClr val="000000"/>
                </a:solidFill>
                <a:effectLst/>
                <a:latin typeface="Calibri" panose="020F0502020204030204" pitchFamily="34" charset="0"/>
                <a:ea typeface="Calibri" panose="020F0502020204030204" pitchFamily="34" charset="0"/>
              </a:rPr>
              <a:t>Frau</a:t>
            </a:r>
            <a:endParaRPr lang="de-CH" sz="2200" b="1"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Ganzheitlich</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Verwoben</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Vernetzt</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Tragend</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Elastisch</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Empfindsam</a:t>
            </a:r>
            <a:endParaRPr lang="de-CH" sz="2200" dirty="0">
              <a:solidFill>
                <a:srgbClr val="000000"/>
              </a:solidFill>
              <a:latin typeface="Calibri" panose="020F0502020204030204" pitchFamily="34" charset="0"/>
              <a:ea typeface="Calibri" panose="020F0502020204030204" pitchFamily="34" charset="0"/>
            </a:endParaRPr>
          </a:p>
          <a:p>
            <a:pPr>
              <a:lnSpc>
                <a:spcPct val="115000"/>
              </a:lnSpc>
              <a:spcAft>
                <a:spcPts val="0"/>
              </a:spcAft>
            </a:pPr>
            <a:r>
              <a:rPr lang="de-CH" sz="2200" dirty="0">
                <a:solidFill>
                  <a:srgbClr val="000000"/>
                </a:solidFill>
                <a:effectLst/>
                <a:latin typeface="Calibri" panose="020F0502020204030204" pitchFamily="34" charset="0"/>
                <a:ea typeface="Calibri" panose="020F0502020204030204" pitchFamily="34" charset="0"/>
              </a:rPr>
              <a:t>Untrennbar</a:t>
            </a:r>
          </a:p>
          <a:p>
            <a:pPr marL="393065" indent="393065">
              <a:lnSpc>
                <a:spcPct val="115000"/>
              </a:lnSpc>
              <a:spcAft>
                <a:spcPts val="0"/>
              </a:spcAft>
            </a:pPr>
            <a:r>
              <a:rPr lang="de-CH" sz="2000" dirty="0">
                <a:solidFill>
                  <a:srgbClr val="000000"/>
                </a:solidFill>
                <a:effectLst/>
                <a:latin typeface="Calibri" panose="020F0502020204030204" pitchFamily="34" charset="0"/>
                <a:ea typeface="Calibri" panose="020F0502020204030204" pitchFamily="34" charset="0"/>
              </a:rPr>
              <a:t>	</a:t>
            </a:r>
          </a:p>
        </p:txBody>
      </p:sp>
      <p:pic>
        <p:nvPicPr>
          <p:cNvPr id="11" name="image47.png">
            <a:extLst>
              <a:ext uri="{FF2B5EF4-FFF2-40B4-BE49-F238E27FC236}">
                <a16:creationId xmlns:a16="http://schemas.microsoft.com/office/drawing/2014/main" id="{6A5B9BD3-0D07-4C09-BEBC-7D254C7323BF}"/>
              </a:ext>
            </a:extLst>
          </p:cNvPr>
          <p:cNvPicPr/>
          <p:nvPr/>
        </p:nvPicPr>
        <p:blipFill>
          <a:blip r:embed="rId4"/>
          <a:srcRect/>
          <a:stretch>
            <a:fillRect/>
          </a:stretch>
        </p:blipFill>
        <p:spPr>
          <a:xfrm>
            <a:off x="3942455" y="1522467"/>
            <a:ext cx="1043336" cy="916689"/>
          </a:xfrm>
          <a:prstGeom prst="rect">
            <a:avLst/>
          </a:prstGeom>
          <a:ln/>
        </p:spPr>
      </p:pic>
      <p:pic>
        <p:nvPicPr>
          <p:cNvPr id="13" name="image82.jpg">
            <a:extLst>
              <a:ext uri="{FF2B5EF4-FFF2-40B4-BE49-F238E27FC236}">
                <a16:creationId xmlns:a16="http://schemas.microsoft.com/office/drawing/2014/main" id="{6C7EE861-BD62-482B-B7E3-AEB9C1675B65}"/>
              </a:ext>
            </a:extLst>
          </p:cNvPr>
          <p:cNvPicPr/>
          <p:nvPr/>
        </p:nvPicPr>
        <p:blipFill>
          <a:blip r:embed="rId5"/>
          <a:srcRect/>
          <a:stretch>
            <a:fillRect/>
          </a:stretch>
        </p:blipFill>
        <p:spPr>
          <a:xfrm>
            <a:off x="2924776" y="2848030"/>
            <a:ext cx="2548255" cy="2103755"/>
          </a:xfrm>
          <a:prstGeom prst="rect">
            <a:avLst/>
          </a:prstGeom>
          <a:ln/>
        </p:spPr>
      </p:pic>
      <p:sp>
        <p:nvSpPr>
          <p:cNvPr id="4" name="Titel 1">
            <a:extLst>
              <a:ext uri="{FF2B5EF4-FFF2-40B4-BE49-F238E27FC236}">
                <a16:creationId xmlns:a16="http://schemas.microsoft.com/office/drawing/2014/main" id="{1C74EBAE-9DCC-0CCE-5AF2-8F8C916D0935}"/>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5. Denke (Tiefenstruktur)</a:t>
            </a:r>
          </a:p>
        </p:txBody>
      </p:sp>
      <p:sp>
        <p:nvSpPr>
          <p:cNvPr id="6" name="Rechteck 5">
            <a:extLst>
              <a:ext uri="{FF2B5EF4-FFF2-40B4-BE49-F238E27FC236}">
                <a16:creationId xmlns:a16="http://schemas.microsoft.com/office/drawing/2014/main" id="{FF1ED16A-52A5-5CB7-1CB0-6E6F93C72F72}"/>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1583631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031360" y="1707527"/>
            <a:ext cx="10799804" cy="4832092"/>
          </a:xfrm>
          <a:prstGeom prst="rect">
            <a:avLst/>
          </a:prstGeom>
        </p:spPr>
        <p:txBody>
          <a:bodyPr wrap="square">
            <a:spAutoFit/>
          </a:bodyPr>
          <a:lstStyle/>
          <a:p>
            <a:r>
              <a:rPr lang="de-CH" sz="2400" b="1" dirty="0"/>
              <a:t>Kommunikation</a:t>
            </a:r>
            <a:endParaRPr lang="de-CH" sz="2400" dirty="0"/>
          </a:p>
          <a:p>
            <a:r>
              <a:rPr lang="de-CH" sz="2400" dirty="0"/>
              <a:t>Der eher lineare Mensch:</a:t>
            </a:r>
          </a:p>
          <a:p>
            <a:pPr marL="342900" lvl="0" indent="-342900">
              <a:buFont typeface="Arial" panose="020B0604020202020204" pitchFamily="34" charset="0"/>
              <a:buChar char="•"/>
            </a:pPr>
            <a:r>
              <a:rPr lang="de-CH" sz="2400" dirty="0"/>
              <a:t>will Probleme lösen, </a:t>
            </a:r>
          </a:p>
          <a:p>
            <a:pPr marL="342900" lvl="0" indent="-342900">
              <a:buFont typeface="Arial" panose="020B0604020202020204" pitchFamily="34" charset="0"/>
              <a:buChar char="•"/>
            </a:pPr>
            <a:r>
              <a:rPr lang="de-CH" sz="2400" dirty="0"/>
              <a:t>Ursachen finden, </a:t>
            </a:r>
          </a:p>
          <a:p>
            <a:pPr marL="342900" lvl="0" indent="-342900">
              <a:buFont typeface="Arial" panose="020B0604020202020204" pitchFamily="34" charset="0"/>
              <a:buChar char="•"/>
            </a:pPr>
            <a:r>
              <a:rPr lang="de-CH" sz="2400" dirty="0"/>
              <a:t>Entscheidungen treffen, </a:t>
            </a:r>
          </a:p>
          <a:p>
            <a:pPr marL="342900" lvl="0" indent="-342900">
              <a:buFont typeface="Arial" panose="020B0604020202020204" pitchFamily="34" charset="0"/>
              <a:buChar char="•"/>
            </a:pPr>
            <a:r>
              <a:rPr lang="de-CH" sz="2400" dirty="0"/>
              <a:t>Klarheit herstellen. </a:t>
            </a:r>
          </a:p>
          <a:p>
            <a:pPr lvl="0"/>
            <a:endParaRPr lang="de-CH" sz="2400" dirty="0"/>
          </a:p>
          <a:p>
            <a:r>
              <a:rPr lang="de-CH" sz="2400" dirty="0"/>
              <a:t>Der eher ganzheitliche Mensch:</a:t>
            </a:r>
          </a:p>
          <a:p>
            <a:pPr marL="342900" lvl="0" indent="-342900">
              <a:buFont typeface="Arial" panose="020B0604020202020204" pitchFamily="34" charset="0"/>
              <a:buChar char="•"/>
            </a:pPr>
            <a:r>
              <a:rPr lang="de-CH" sz="2400" dirty="0"/>
              <a:t>will Zusammenhänge fühlen, </a:t>
            </a:r>
          </a:p>
          <a:p>
            <a:pPr marL="342900" lvl="0" indent="-342900">
              <a:buFont typeface="Arial" panose="020B0604020202020204" pitchFamily="34" charset="0"/>
              <a:buChar char="•"/>
            </a:pPr>
            <a:r>
              <a:rPr lang="de-CH" sz="2400" dirty="0"/>
              <a:t>Beziehung sichern, </a:t>
            </a:r>
          </a:p>
          <a:p>
            <a:pPr marL="342900" lvl="0" indent="-342900">
              <a:buFont typeface="Arial" panose="020B0604020202020204" pitchFamily="34" charset="0"/>
              <a:buChar char="•"/>
            </a:pPr>
            <a:r>
              <a:rPr lang="de-CH" sz="2400" dirty="0"/>
              <a:t>Zwischentöne wahrnehmen, </a:t>
            </a:r>
          </a:p>
          <a:p>
            <a:pPr marL="342900" lvl="0" indent="-342900">
              <a:buFont typeface="Arial" panose="020B0604020202020204" pitchFamily="34" charset="0"/>
              <a:buChar char="•"/>
            </a:pPr>
            <a:r>
              <a:rPr lang="de-CH" sz="2400" dirty="0"/>
              <a:t>Resonanz herstellen. </a:t>
            </a:r>
          </a:p>
          <a:p>
            <a:endParaRPr lang="de-CH" sz="2000" dirty="0">
              <a:solidFill>
                <a:srgbClr val="FF33CC"/>
              </a:solidFill>
            </a:endParaRPr>
          </a:p>
        </p:txBody>
      </p:sp>
      <p:sp>
        <p:nvSpPr>
          <p:cNvPr id="2" name="Titel 1">
            <a:extLst>
              <a:ext uri="{FF2B5EF4-FFF2-40B4-BE49-F238E27FC236}">
                <a16:creationId xmlns:a16="http://schemas.microsoft.com/office/drawing/2014/main" id="{6224ECF9-0C11-B191-BA0D-AA347055285A}"/>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Unterschiede</a:t>
            </a:r>
          </a:p>
        </p:txBody>
      </p:sp>
      <p:sp>
        <p:nvSpPr>
          <p:cNvPr id="6" name="Rechteck 5">
            <a:extLst>
              <a:ext uri="{FF2B5EF4-FFF2-40B4-BE49-F238E27FC236}">
                <a16:creationId xmlns:a16="http://schemas.microsoft.com/office/drawing/2014/main" id="{D80B1DBE-9C21-3011-5EF9-77217774F4C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15</a:t>
            </a:r>
          </a:p>
        </p:txBody>
      </p:sp>
    </p:spTree>
    <p:extLst>
      <p:ext uri="{BB962C8B-B14F-4D97-AF65-F5344CB8AC3E}">
        <p14:creationId xmlns:p14="http://schemas.microsoft.com/office/powerpoint/2010/main" val="2234291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7699-654B-357E-E508-AA3048D57D59}"/>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9BFC64A1-677F-FB0B-4D47-64883C604685}"/>
              </a:ext>
            </a:extLst>
          </p:cNvPr>
          <p:cNvSpPr/>
          <p:nvPr/>
        </p:nvSpPr>
        <p:spPr>
          <a:xfrm>
            <a:off x="1031360" y="1707527"/>
            <a:ext cx="10799804" cy="4893647"/>
          </a:xfrm>
          <a:prstGeom prst="rect">
            <a:avLst/>
          </a:prstGeom>
        </p:spPr>
        <p:txBody>
          <a:bodyPr wrap="square">
            <a:spAutoFit/>
          </a:bodyPr>
          <a:lstStyle/>
          <a:p>
            <a:r>
              <a:rPr lang="de-CH" sz="2400" b="1" dirty="0"/>
              <a:t>Umgang mit Konflikten</a:t>
            </a:r>
            <a:endParaRPr lang="de-CH" sz="2400" dirty="0"/>
          </a:p>
          <a:p>
            <a:r>
              <a:rPr lang="de-CH" sz="2400" dirty="0"/>
              <a:t>Linear-strukturierte Menschen neigen oft dazu:</a:t>
            </a:r>
          </a:p>
          <a:p>
            <a:pPr marL="342900" lvl="0" indent="-342900">
              <a:buFont typeface="Arial" panose="020B0604020202020204" pitchFamily="34" charset="0"/>
              <a:buChar char="•"/>
            </a:pPr>
            <a:r>
              <a:rPr lang="de-CH" sz="2400" dirty="0"/>
              <a:t>Konflikte zu analysieren, </a:t>
            </a:r>
          </a:p>
          <a:p>
            <a:pPr marL="342900" lvl="0" indent="-342900">
              <a:buFont typeface="Arial" panose="020B0604020202020204" pitchFamily="34" charset="0"/>
              <a:buChar char="•"/>
            </a:pPr>
            <a:r>
              <a:rPr lang="de-CH" sz="2400" dirty="0"/>
              <a:t>zu ordnen, </a:t>
            </a:r>
          </a:p>
          <a:p>
            <a:pPr marL="342900" lvl="0" indent="-342900">
              <a:buFont typeface="Arial" panose="020B0604020202020204" pitchFamily="34" charset="0"/>
              <a:buChar char="•"/>
            </a:pPr>
            <a:r>
              <a:rPr lang="de-CH" sz="2400" dirty="0"/>
              <a:t>abzugrenzen, </a:t>
            </a:r>
          </a:p>
          <a:p>
            <a:pPr marL="342900" lvl="0" indent="-342900">
              <a:buFont typeface="Arial" panose="020B0604020202020204" pitchFamily="34" charset="0"/>
              <a:buChar char="•"/>
            </a:pPr>
            <a:r>
              <a:rPr lang="de-CH" sz="2400" dirty="0"/>
              <a:t>schneller zu einem Abschluss kommen zu wollen. </a:t>
            </a:r>
          </a:p>
          <a:p>
            <a:pPr marL="342900" lvl="0" indent="-342900">
              <a:buFont typeface="Arial" panose="020B0604020202020204" pitchFamily="34" charset="0"/>
              <a:buChar char="•"/>
            </a:pPr>
            <a:endParaRPr lang="de-CH" sz="2400" dirty="0"/>
          </a:p>
          <a:p>
            <a:r>
              <a:rPr lang="de-CH" sz="2400" dirty="0"/>
              <a:t>Ganzheitlich-vernetzte Menschen:</a:t>
            </a:r>
          </a:p>
          <a:p>
            <a:pPr marL="342900" lvl="0" indent="-342900">
              <a:buFont typeface="Arial" panose="020B0604020202020204" pitchFamily="34" charset="0"/>
              <a:buChar char="•"/>
            </a:pPr>
            <a:r>
              <a:rPr lang="de-CH" sz="2400" dirty="0"/>
              <a:t>tragen Konflikte oft länger emotional mit, </a:t>
            </a:r>
          </a:p>
          <a:p>
            <a:pPr marL="342900" lvl="0" indent="-342900">
              <a:buFont typeface="Arial" panose="020B0604020202020204" pitchFamily="34" charset="0"/>
              <a:buChar char="•"/>
            </a:pPr>
            <a:r>
              <a:rPr lang="de-CH" sz="2400" dirty="0"/>
              <a:t>spüren Nachwirkungen, </a:t>
            </a:r>
          </a:p>
          <a:p>
            <a:pPr marL="342900" lvl="0" indent="-342900">
              <a:buFont typeface="Arial" panose="020B0604020202020204" pitchFamily="34" charset="0"/>
              <a:buChar char="•"/>
            </a:pPr>
            <a:r>
              <a:rPr lang="de-CH" sz="2400" dirty="0"/>
              <a:t>beziehen Beziehungsgeschichte mit ein, </a:t>
            </a:r>
          </a:p>
          <a:p>
            <a:pPr marL="342900" lvl="0" indent="-342900">
              <a:buFont typeface="Arial" panose="020B0604020202020204" pitchFamily="34" charset="0"/>
              <a:buChar char="•"/>
            </a:pPr>
            <a:r>
              <a:rPr lang="de-CH" sz="2400" dirty="0"/>
              <a:t>empfinden Trennung zwischen Sache und Gefühl schwerer. </a:t>
            </a:r>
          </a:p>
          <a:p>
            <a:endParaRPr lang="de-CH" sz="2400" dirty="0">
              <a:solidFill>
                <a:srgbClr val="FF33CC"/>
              </a:solidFill>
            </a:endParaRPr>
          </a:p>
        </p:txBody>
      </p:sp>
      <p:sp>
        <p:nvSpPr>
          <p:cNvPr id="2" name="Titel 1">
            <a:extLst>
              <a:ext uri="{FF2B5EF4-FFF2-40B4-BE49-F238E27FC236}">
                <a16:creationId xmlns:a16="http://schemas.microsoft.com/office/drawing/2014/main" id="{EA97CCCD-7110-3690-9F0B-1CA7E9644156}"/>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Unterschiede</a:t>
            </a:r>
          </a:p>
        </p:txBody>
      </p:sp>
      <p:sp>
        <p:nvSpPr>
          <p:cNvPr id="6" name="Rechteck 5">
            <a:extLst>
              <a:ext uri="{FF2B5EF4-FFF2-40B4-BE49-F238E27FC236}">
                <a16:creationId xmlns:a16="http://schemas.microsoft.com/office/drawing/2014/main" id="{703C0614-B06C-D997-D12A-F66F8A698061}"/>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16</a:t>
            </a:r>
          </a:p>
        </p:txBody>
      </p:sp>
    </p:spTree>
    <p:extLst>
      <p:ext uri="{BB962C8B-B14F-4D97-AF65-F5344CB8AC3E}">
        <p14:creationId xmlns:p14="http://schemas.microsoft.com/office/powerpoint/2010/main" val="3382528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57F9D-7625-CEBA-1103-762E8B92FD00}"/>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46EE0F48-0165-D12B-6FAF-37C6DD3D7CCE}"/>
              </a:ext>
            </a:extLst>
          </p:cNvPr>
          <p:cNvSpPr/>
          <p:nvPr/>
        </p:nvSpPr>
        <p:spPr>
          <a:xfrm>
            <a:off x="1031360" y="1707527"/>
            <a:ext cx="10799804" cy="3970318"/>
          </a:xfrm>
          <a:prstGeom prst="rect">
            <a:avLst/>
          </a:prstGeom>
        </p:spPr>
        <p:txBody>
          <a:bodyPr wrap="square">
            <a:spAutoFit/>
          </a:bodyPr>
          <a:lstStyle/>
          <a:p>
            <a:pPr marL="457200" indent="-457200">
              <a:buFont typeface="Arial" panose="020B0604020202020204" pitchFamily="34" charset="0"/>
              <a:buChar char="•"/>
            </a:pPr>
            <a:r>
              <a:rPr lang="de-CH" sz="2800" dirty="0"/>
              <a:t>Männer, </a:t>
            </a:r>
            <a:r>
              <a:rPr lang="de-CH" sz="2800" dirty="0">
                <a:solidFill>
                  <a:srgbClr val="00CCFF"/>
                </a:solidFill>
              </a:rPr>
              <a:t>liebet</a:t>
            </a:r>
            <a:r>
              <a:rPr lang="de-CH" sz="2800" dirty="0">
                <a:solidFill>
                  <a:srgbClr val="FF33CC"/>
                </a:solidFill>
              </a:rPr>
              <a:t> </a:t>
            </a:r>
            <a:r>
              <a:rPr lang="de-CH" sz="2800" dirty="0"/>
              <a:t>eure Frauen</a:t>
            </a:r>
          </a:p>
          <a:p>
            <a:pPr marL="171450" indent="-171450">
              <a:buFont typeface="Arial" panose="020B0604020202020204" pitchFamily="34" charset="0"/>
              <a:buChar char="•"/>
            </a:pPr>
            <a:endParaRPr lang="de-CH" sz="800" dirty="0"/>
          </a:p>
          <a:p>
            <a:pPr marL="457200" indent="-457200">
              <a:buFont typeface="Arial" panose="020B0604020202020204" pitchFamily="34" charset="0"/>
              <a:buChar char="•"/>
            </a:pPr>
            <a:r>
              <a:rPr lang="de-CH" sz="2800" dirty="0"/>
              <a:t>Frauen, </a:t>
            </a:r>
            <a:r>
              <a:rPr lang="de-CH" sz="2800" dirty="0">
                <a:solidFill>
                  <a:srgbClr val="FF33CC"/>
                </a:solidFill>
              </a:rPr>
              <a:t>ehret</a:t>
            </a:r>
            <a:r>
              <a:rPr lang="de-CH" sz="2800" dirty="0">
                <a:solidFill>
                  <a:srgbClr val="00CCFF"/>
                </a:solidFill>
              </a:rPr>
              <a:t> </a:t>
            </a:r>
            <a:r>
              <a:rPr lang="de-CH" sz="2800" dirty="0"/>
              <a:t>eure Männer</a:t>
            </a:r>
          </a:p>
          <a:p>
            <a:endParaRPr lang="de-CH" sz="2800" dirty="0"/>
          </a:p>
          <a:p>
            <a:r>
              <a:rPr lang="de-CH" sz="2800" dirty="0">
                <a:solidFill>
                  <a:srgbClr val="00CCFF"/>
                </a:solidFill>
              </a:rPr>
              <a:t>Ihr Männer, liebt eure Frauen, </a:t>
            </a:r>
            <a:r>
              <a:rPr lang="de-CH" sz="2800" dirty="0"/>
              <a:t>gleichwie auch der Christus die Gemeinde geliebt hat und sich selbst für sie </a:t>
            </a:r>
            <a:r>
              <a:rPr lang="de-CH" sz="2800" dirty="0">
                <a:solidFill>
                  <a:srgbClr val="00CCFF"/>
                </a:solidFill>
              </a:rPr>
              <a:t>hingegeben</a:t>
            </a:r>
            <a:r>
              <a:rPr lang="de-CH" sz="2800" dirty="0"/>
              <a:t> hat… So sind die Männer verpflichtet, ihre eigenen Frauen zu lieben wie ihre eigenen Leiber… ein jeder habe lieb seine Frau wie sich selbst; </a:t>
            </a:r>
            <a:r>
              <a:rPr lang="de-CH" sz="2800" dirty="0">
                <a:solidFill>
                  <a:srgbClr val="FF33CC"/>
                </a:solidFill>
              </a:rPr>
              <a:t>die Frau aber ehre den Mann. </a:t>
            </a:r>
          </a:p>
          <a:p>
            <a:endParaRPr lang="de-CH" sz="2800" dirty="0">
              <a:solidFill>
                <a:srgbClr val="FF33CC"/>
              </a:solidFill>
            </a:endParaRPr>
          </a:p>
          <a:p>
            <a:r>
              <a:rPr lang="de-CH" sz="2000" dirty="0"/>
              <a:t>Epheser 5,25+28+33 Luther </a:t>
            </a:r>
            <a:endParaRPr lang="de-CH" sz="2000" dirty="0">
              <a:solidFill>
                <a:srgbClr val="FF33CC"/>
              </a:solidFill>
            </a:endParaRPr>
          </a:p>
        </p:txBody>
      </p:sp>
      <p:sp>
        <p:nvSpPr>
          <p:cNvPr id="2" name="Titel 1">
            <a:extLst>
              <a:ext uri="{FF2B5EF4-FFF2-40B4-BE49-F238E27FC236}">
                <a16:creationId xmlns:a16="http://schemas.microsoft.com/office/drawing/2014/main" id="{6D586CC8-E1EC-0426-71AC-00D984E22A2F}"/>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Design für ein Miteinander</a:t>
            </a:r>
          </a:p>
        </p:txBody>
      </p:sp>
      <p:sp>
        <p:nvSpPr>
          <p:cNvPr id="6" name="Rechteck 5">
            <a:extLst>
              <a:ext uri="{FF2B5EF4-FFF2-40B4-BE49-F238E27FC236}">
                <a16:creationId xmlns:a16="http://schemas.microsoft.com/office/drawing/2014/main" id="{5DC2BC67-6F10-7C8A-3240-1F59A3FE8B7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17</a:t>
            </a:r>
          </a:p>
        </p:txBody>
      </p:sp>
    </p:spTree>
    <p:extLst>
      <p:ext uri="{BB962C8B-B14F-4D97-AF65-F5344CB8AC3E}">
        <p14:creationId xmlns:p14="http://schemas.microsoft.com/office/powerpoint/2010/main" val="20420214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30876" y="1848897"/>
            <a:ext cx="10515600" cy="4198397"/>
          </a:xfrm>
        </p:spPr>
        <p:txBody>
          <a:bodyPr>
            <a:normAutofit/>
          </a:bodyPr>
          <a:lstStyle/>
          <a:p>
            <a:pPr marL="0" indent="0">
              <a:buNone/>
            </a:pPr>
            <a:r>
              <a:rPr lang="de-DE" b="1" dirty="0">
                <a:effectLst>
                  <a:outerShdw blurRad="38100" dist="38100" dir="2700000" algn="tl">
                    <a:srgbClr val="000000">
                      <a:alpha val="43137"/>
                    </a:srgbClr>
                  </a:outerShdw>
                </a:effectLst>
              </a:rPr>
              <a:t>Die Frau ist der schwächere Teil</a:t>
            </a:r>
          </a:p>
        </p:txBody>
      </p:sp>
      <p:sp>
        <p:nvSpPr>
          <p:cNvPr id="4" name="Rechteck 3"/>
          <p:cNvSpPr/>
          <p:nvPr/>
        </p:nvSpPr>
        <p:spPr>
          <a:xfrm>
            <a:off x="930876" y="2480372"/>
            <a:ext cx="11203459" cy="3754874"/>
          </a:xfrm>
          <a:prstGeom prst="rect">
            <a:avLst/>
          </a:prstGeom>
        </p:spPr>
        <p:txBody>
          <a:bodyPr wrap="square">
            <a:spAutoFit/>
          </a:bodyPr>
          <a:lstStyle/>
          <a:p>
            <a:pPr marL="109728" indent="0" rtl="1">
              <a:buNone/>
            </a:pPr>
            <a:r>
              <a:rPr lang="de-CH" sz="2800" dirty="0"/>
              <a:t>«Ihr Männer sollt gleichermaßen einsichtig mit eurer Frau als dem schwächeren Gefäß zusammenleben und ihr Ehre erweisen, weil ihr ja gemeinsam Erben der Gnade des Lebens seid, damit eure Gebete nicht verhindert werden.» </a:t>
            </a:r>
            <a:r>
              <a:rPr lang="de-CH" sz="2000" dirty="0"/>
              <a:t>1. Petrusbrief 3, 7Schlachter 2000</a:t>
            </a:r>
          </a:p>
          <a:p>
            <a:endParaRPr lang="de-CH" sz="1400" dirty="0"/>
          </a:p>
          <a:p>
            <a:r>
              <a:rPr lang="de-CH" sz="2800" i="1" dirty="0"/>
              <a:t>«Entsprechend gilt für euch Männer: Zeigt euch im Zusammenleben mit euren Frauen verständnisvoll und nehmt Rücksicht auf ihre von Natur aus ganzheitliche Konstitution. Respektiert und achtet sie also, damit der Erhörung eurer eigenen und gemeinsamen Gebete nichts im Weg steht.»</a:t>
            </a:r>
            <a:r>
              <a:rPr lang="de-CH" sz="2800" dirty="0"/>
              <a:t> </a:t>
            </a:r>
            <a:r>
              <a:rPr lang="de-CH" sz="2000" dirty="0"/>
              <a:t>DZ</a:t>
            </a:r>
          </a:p>
        </p:txBody>
      </p:sp>
      <p:sp>
        <p:nvSpPr>
          <p:cNvPr id="2" name="Titel 1">
            <a:extLst>
              <a:ext uri="{FF2B5EF4-FFF2-40B4-BE49-F238E27FC236}">
                <a16:creationId xmlns:a16="http://schemas.microsoft.com/office/drawing/2014/main" id="{8E986342-CBBE-F63F-ACFA-E5FB27703F58}"/>
              </a:ext>
            </a:extLst>
          </p:cNvPr>
          <p:cNvSpPr>
            <a:spLocks noGrp="1"/>
          </p:cNvSpPr>
          <p:nvPr>
            <p:ph type="title"/>
          </p:nvPr>
        </p:nvSpPr>
        <p:spPr>
          <a:xfrm>
            <a:off x="838199" y="365125"/>
            <a:ext cx="6858837" cy="1325563"/>
          </a:xfrm>
        </p:spPr>
        <p:txBody>
          <a:bodyPr>
            <a:normAutofit/>
          </a:bodyPr>
          <a:lstStyle/>
          <a:p>
            <a:r>
              <a:rPr lang="de-CH" dirty="0">
                <a:solidFill>
                  <a:schemeClr val="tx2">
                    <a:lumMod val="75000"/>
                    <a:lumOff val="25000"/>
                  </a:schemeClr>
                </a:solidFill>
              </a:rPr>
              <a:t>Falsch verstandene Konzepte</a:t>
            </a:r>
          </a:p>
        </p:txBody>
      </p:sp>
      <p:sp>
        <p:nvSpPr>
          <p:cNvPr id="6" name="Rechteck 5">
            <a:extLst>
              <a:ext uri="{FF2B5EF4-FFF2-40B4-BE49-F238E27FC236}">
                <a16:creationId xmlns:a16="http://schemas.microsoft.com/office/drawing/2014/main" id="{3555980F-0FCF-5849-A402-35E4E93F4447}"/>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17</a:t>
            </a:r>
          </a:p>
        </p:txBody>
      </p:sp>
    </p:spTree>
    <p:extLst>
      <p:ext uri="{BB962C8B-B14F-4D97-AF65-F5344CB8AC3E}">
        <p14:creationId xmlns:p14="http://schemas.microsoft.com/office/powerpoint/2010/main" val="4063689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1791D-37AA-0777-C6B7-21F04155F2E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385909A-199A-3FE4-5A1F-43742111DFE1}"/>
              </a:ext>
            </a:extLst>
          </p:cNvPr>
          <p:cNvSpPr>
            <a:spLocks noGrp="1"/>
          </p:cNvSpPr>
          <p:nvPr>
            <p:ph idx="1"/>
          </p:nvPr>
        </p:nvSpPr>
        <p:spPr>
          <a:xfrm>
            <a:off x="930876" y="1848897"/>
            <a:ext cx="10515600" cy="4198397"/>
          </a:xfrm>
        </p:spPr>
        <p:txBody>
          <a:bodyPr>
            <a:normAutofit/>
          </a:bodyPr>
          <a:lstStyle/>
          <a:p>
            <a:pPr marL="0" indent="0">
              <a:buNone/>
            </a:pPr>
            <a:r>
              <a:rPr lang="de-DE" b="1" dirty="0">
                <a:effectLst>
                  <a:outerShdw blurRad="38100" dist="38100" dir="2700000" algn="tl">
                    <a:srgbClr val="000000">
                      <a:alpha val="43137"/>
                    </a:srgbClr>
                  </a:outerShdw>
                </a:effectLst>
              </a:rPr>
              <a:t>Die Frau ist der schwächere Teil</a:t>
            </a:r>
          </a:p>
        </p:txBody>
      </p:sp>
      <p:sp>
        <p:nvSpPr>
          <p:cNvPr id="4" name="Rechteck 3">
            <a:extLst>
              <a:ext uri="{FF2B5EF4-FFF2-40B4-BE49-F238E27FC236}">
                <a16:creationId xmlns:a16="http://schemas.microsoft.com/office/drawing/2014/main" id="{B2366D75-D955-7CCA-3536-205D2FF09BCA}"/>
              </a:ext>
            </a:extLst>
          </p:cNvPr>
          <p:cNvSpPr/>
          <p:nvPr/>
        </p:nvSpPr>
        <p:spPr>
          <a:xfrm>
            <a:off x="930876" y="2480372"/>
            <a:ext cx="11203459" cy="3754874"/>
          </a:xfrm>
          <a:prstGeom prst="rect">
            <a:avLst/>
          </a:prstGeom>
        </p:spPr>
        <p:txBody>
          <a:bodyPr wrap="square">
            <a:spAutoFit/>
          </a:bodyPr>
          <a:lstStyle/>
          <a:p>
            <a:pPr marL="109728" indent="0" rtl="1">
              <a:buNone/>
            </a:pPr>
            <a:r>
              <a:rPr lang="de-CH" sz="2800" dirty="0"/>
              <a:t>«Ihr Männer sollt gleichermaßen einsichtig mit eurer Frau als dem schwächeren Gefäß zusammenleben und ihr Ehre erweisen, weil ihr ja gemeinsam Erben der Gnade des Lebens seid, damit eure Gebete nicht verhindert werden.» </a:t>
            </a:r>
            <a:r>
              <a:rPr lang="de-CH" sz="2000" dirty="0"/>
              <a:t>1. Petrusbrief 3, 7Schlachter 2000</a:t>
            </a:r>
          </a:p>
          <a:p>
            <a:endParaRPr lang="de-CH" sz="1400" dirty="0"/>
          </a:p>
          <a:p>
            <a:r>
              <a:rPr lang="de-CH" sz="2800" i="1" dirty="0"/>
              <a:t>«Entsprechend gilt für euch Männer: Zeigt euch im Zusammenleben mit euren Frauen verständnisvoll und nehmt Rücksicht auf ihre von Natur aus ganzheitliche Konstitution. Respektiert und achtet sie also, damit der Erhörung eurer eigenen und gemeinsamen Gebete nichts im Weg steht.»</a:t>
            </a:r>
            <a:r>
              <a:rPr lang="de-CH" sz="2800" dirty="0"/>
              <a:t> </a:t>
            </a:r>
            <a:r>
              <a:rPr lang="de-CH" sz="2000" dirty="0"/>
              <a:t>DZ</a:t>
            </a:r>
          </a:p>
        </p:txBody>
      </p:sp>
      <p:sp>
        <p:nvSpPr>
          <p:cNvPr id="2" name="Titel 1">
            <a:extLst>
              <a:ext uri="{FF2B5EF4-FFF2-40B4-BE49-F238E27FC236}">
                <a16:creationId xmlns:a16="http://schemas.microsoft.com/office/drawing/2014/main" id="{A420F816-45F3-48A5-03F3-A4C517267801}"/>
              </a:ext>
            </a:extLst>
          </p:cNvPr>
          <p:cNvSpPr>
            <a:spLocks noGrp="1"/>
          </p:cNvSpPr>
          <p:nvPr>
            <p:ph type="title"/>
          </p:nvPr>
        </p:nvSpPr>
        <p:spPr>
          <a:xfrm>
            <a:off x="838199" y="365125"/>
            <a:ext cx="6858837" cy="1325563"/>
          </a:xfrm>
        </p:spPr>
        <p:txBody>
          <a:bodyPr>
            <a:normAutofit/>
          </a:bodyPr>
          <a:lstStyle/>
          <a:p>
            <a:r>
              <a:rPr lang="de-CH" dirty="0">
                <a:solidFill>
                  <a:schemeClr val="tx2">
                    <a:lumMod val="75000"/>
                    <a:lumOff val="25000"/>
                  </a:schemeClr>
                </a:solidFill>
              </a:rPr>
              <a:t>Falsch verstandene Konzepte</a:t>
            </a:r>
          </a:p>
        </p:txBody>
      </p:sp>
      <p:sp>
        <p:nvSpPr>
          <p:cNvPr id="6" name="Rechteck 5">
            <a:extLst>
              <a:ext uri="{FF2B5EF4-FFF2-40B4-BE49-F238E27FC236}">
                <a16:creationId xmlns:a16="http://schemas.microsoft.com/office/drawing/2014/main" id="{76C0E7D4-DEE3-FDF9-E895-BCFC7AFE0ABC}"/>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17</a:t>
            </a:r>
          </a:p>
        </p:txBody>
      </p:sp>
    </p:spTree>
    <p:extLst>
      <p:ext uri="{BB962C8B-B14F-4D97-AF65-F5344CB8AC3E}">
        <p14:creationId xmlns:p14="http://schemas.microsoft.com/office/powerpoint/2010/main" val="3008741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30876" y="2407721"/>
            <a:ext cx="11203459" cy="2246769"/>
          </a:xfrm>
          <a:prstGeom prst="rect">
            <a:avLst/>
          </a:prstGeom>
        </p:spPr>
        <p:txBody>
          <a:bodyPr wrap="square">
            <a:spAutoFit/>
          </a:bodyPr>
          <a:lstStyle/>
          <a:p>
            <a:r>
              <a:rPr lang="de-CH" sz="2800" dirty="0"/>
              <a:t>Unterordnung wird oft falsch verstanden und zu oft missbraucht. 	</a:t>
            </a:r>
            <a:br>
              <a:rPr lang="de-CH" sz="2800" dirty="0"/>
            </a:br>
            <a:r>
              <a:rPr lang="de-CH" sz="2800" dirty="0"/>
              <a:t>Es geht in der Bibel nicht um Hierarchiestufen:  oben – unten</a:t>
            </a:r>
          </a:p>
          <a:p>
            <a:endParaRPr lang="de-CH" sz="2800" dirty="0"/>
          </a:p>
          <a:p>
            <a:r>
              <a:rPr lang="de-CH" sz="2800" dirty="0"/>
              <a:t>Unterordnung</a:t>
            </a:r>
            <a:r>
              <a:rPr lang="de-CH" sz="2800" i="1" dirty="0"/>
              <a:t>: </a:t>
            </a:r>
            <a:r>
              <a:rPr lang="de-CH" sz="2800" i="1" dirty="0" err="1"/>
              <a:t>hypostasso</a:t>
            </a:r>
            <a:r>
              <a:rPr lang="de-CH" sz="2800" dirty="0"/>
              <a:t> = 	gleichziehen, darauf achten, </a:t>
            </a:r>
          </a:p>
          <a:p>
            <a:r>
              <a:rPr lang="de-CH" sz="2800" dirty="0"/>
              <a:t>					wie schnell und stark der andere rudert.</a:t>
            </a:r>
          </a:p>
        </p:txBody>
      </p:sp>
      <p:pic>
        <p:nvPicPr>
          <p:cNvPr id="5" name="image105.png"/>
          <p:cNvPicPr/>
          <p:nvPr/>
        </p:nvPicPr>
        <p:blipFill>
          <a:blip r:embed="rId2"/>
          <a:srcRect/>
          <a:stretch>
            <a:fillRect/>
          </a:stretch>
        </p:blipFill>
        <p:spPr>
          <a:xfrm>
            <a:off x="930876" y="4344768"/>
            <a:ext cx="4151870" cy="2398928"/>
          </a:xfrm>
          <a:prstGeom prst="rect">
            <a:avLst/>
          </a:prstGeom>
          <a:ln/>
          <a:effectLst>
            <a:outerShdw blurRad="50800" dist="38100" dir="2700000" algn="tl" rotWithShape="0">
              <a:prstClr val="black">
                <a:alpha val="40000"/>
              </a:prstClr>
            </a:outerShdw>
          </a:effectLst>
        </p:spPr>
      </p:pic>
      <p:sp>
        <p:nvSpPr>
          <p:cNvPr id="8" name="Inhaltsplatzhalter 2">
            <a:extLst>
              <a:ext uri="{FF2B5EF4-FFF2-40B4-BE49-F238E27FC236}">
                <a16:creationId xmlns:a16="http://schemas.microsoft.com/office/drawing/2014/main" id="{005AD7B3-72E5-4829-86FC-54B554FC7DCA}"/>
              </a:ext>
            </a:extLst>
          </p:cNvPr>
          <p:cNvSpPr txBox="1">
            <a:spLocks/>
          </p:cNvSpPr>
          <p:nvPr/>
        </p:nvSpPr>
        <p:spPr>
          <a:xfrm>
            <a:off x="930876" y="1788606"/>
            <a:ext cx="10515600" cy="4258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b="1" dirty="0">
                <a:effectLst>
                  <a:outerShdw blurRad="38100" dist="38100" dir="2700000" algn="tl">
                    <a:srgbClr val="000000">
                      <a:alpha val="43137"/>
                    </a:srgbClr>
                  </a:outerShdw>
                </a:effectLst>
              </a:rPr>
              <a:t>Die Frau muss sich unterordnen</a:t>
            </a:r>
          </a:p>
        </p:txBody>
      </p:sp>
      <p:sp>
        <p:nvSpPr>
          <p:cNvPr id="2" name="Titel 1">
            <a:extLst>
              <a:ext uri="{FF2B5EF4-FFF2-40B4-BE49-F238E27FC236}">
                <a16:creationId xmlns:a16="http://schemas.microsoft.com/office/drawing/2014/main" id="{898EB655-679B-BAFB-B2B1-C5263BB5A6BB}"/>
              </a:ext>
            </a:extLst>
          </p:cNvPr>
          <p:cNvSpPr>
            <a:spLocks noGrp="1"/>
          </p:cNvSpPr>
          <p:nvPr>
            <p:ph type="title"/>
          </p:nvPr>
        </p:nvSpPr>
        <p:spPr>
          <a:xfrm>
            <a:off x="838199" y="365125"/>
            <a:ext cx="6858837" cy="1325563"/>
          </a:xfrm>
        </p:spPr>
        <p:txBody>
          <a:bodyPr>
            <a:normAutofit/>
          </a:bodyPr>
          <a:lstStyle/>
          <a:p>
            <a:r>
              <a:rPr lang="de-CH" dirty="0">
                <a:solidFill>
                  <a:schemeClr val="tx2">
                    <a:lumMod val="75000"/>
                    <a:lumOff val="25000"/>
                  </a:schemeClr>
                </a:solidFill>
              </a:rPr>
              <a:t>Falsch verstandene Konzepte</a:t>
            </a:r>
          </a:p>
        </p:txBody>
      </p:sp>
      <p:sp>
        <p:nvSpPr>
          <p:cNvPr id="3" name="Rechteck 2">
            <a:extLst>
              <a:ext uri="{FF2B5EF4-FFF2-40B4-BE49-F238E27FC236}">
                <a16:creationId xmlns:a16="http://schemas.microsoft.com/office/drawing/2014/main" id="{E213A290-2A4D-81B0-04A0-6A748E2B78D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17</a:t>
            </a:r>
          </a:p>
        </p:txBody>
      </p:sp>
    </p:spTree>
    <p:extLst>
      <p:ext uri="{BB962C8B-B14F-4D97-AF65-F5344CB8AC3E}">
        <p14:creationId xmlns:p14="http://schemas.microsoft.com/office/powerpoint/2010/main" val="103999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23BAA-9A7E-07EF-B3EF-C5217BE49F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8F4831-05C3-7BB2-4554-3A4272E0AB0E}"/>
              </a:ext>
            </a:extLst>
          </p:cNvPr>
          <p:cNvSpPr>
            <a:spLocks noGrp="1"/>
          </p:cNvSpPr>
          <p:nvPr>
            <p:ph type="title"/>
          </p:nvPr>
        </p:nvSpPr>
        <p:spPr/>
        <p:txBody>
          <a:bodyPr/>
          <a:lstStyle/>
          <a:p>
            <a:r>
              <a:rPr lang="de-CH" dirty="0">
                <a:solidFill>
                  <a:schemeClr val="tx2">
                    <a:lumMod val="75000"/>
                    <a:lumOff val="25000"/>
                  </a:schemeClr>
                </a:solidFill>
              </a:rPr>
              <a:t>Biographische Aufarbeitung</a:t>
            </a:r>
          </a:p>
        </p:txBody>
      </p:sp>
      <p:sp>
        <p:nvSpPr>
          <p:cNvPr id="3" name="Inhaltsplatzhalter 2">
            <a:extLst>
              <a:ext uri="{FF2B5EF4-FFF2-40B4-BE49-F238E27FC236}">
                <a16:creationId xmlns:a16="http://schemas.microsoft.com/office/drawing/2014/main" id="{BD64CD52-3FCF-7E2D-E333-2949A693EE4B}"/>
              </a:ext>
            </a:extLst>
          </p:cNvPr>
          <p:cNvSpPr>
            <a:spLocks noGrp="1"/>
          </p:cNvSpPr>
          <p:nvPr>
            <p:ph idx="1"/>
          </p:nvPr>
        </p:nvSpPr>
        <p:spPr/>
        <p:txBody>
          <a:bodyPr/>
          <a:lstStyle/>
          <a:p>
            <a:pPr marL="0" lvl="0" indent="0">
              <a:buNone/>
            </a:pPr>
            <a:r>
              <a:rPr lang="de-CH" b="1" dirty="0"/>
              <a:t>Auflisten</a:t>
            </a:r>
          </a:p>
          <a:p>
            <a:pPr marL="0" lvl="0" indent="0">
              <a:buNone/>
            </a:pPr>
            <a:r>
              <a:rPr lang="de-CH" dirty="0"/>
              <a:t>	</a:t>
            </a:r>
            <a:endParaRPr lang="de-CH" sz="2400" dirty="0"/>
          </a:p>
          <a:p>
            <a:pPr lvl="1"/>
            <a:r>
              <a:rPr lang="de-CH" dirty="0"/>
              <a:t>FS 	- Erzählen, Auflisten von Verletzungen, Mangel, Verprägung, 			traumatischen Ereignissen in Spalte «Wann, Wer, Ereignisse»</a:t>
            </a:r>
            <a:br>
              <a:rPr lang="de-CH" dirty="0"/>
            </a:br>
            <a:r>
              <a:rPr lang="de-CH" dirty="0"/>
              <a:t>		- Festlegen der Schuldbegriffe in Spalte «Schuld», </a:t>
            </a:r>
            <a:br>
              <a:rPr lang="de-CH" dirty="0"/>
            </a:br>
            <a:r>
              <a:rPr lang="de-CH" dirty="0"/>
              <a:t>		- Erzählungen </a:t>
            </a:r>
            <a:r>
              <a:rPr lang="de-CH" i="1" dirty="0"/>
              <a:t>kursiv markieren</a:t>
            </a:r>
            <a:endParaRPr lang="de-CH" sz="2000" dirty="0"/>
          </a:p>
          <a:p>
            <a:pPr lvl="1"/>
            <a:r>
              <a:rPr lang="de-CH" dirty="0"/>
              <a:t>ES 	- Anhand Liste FS ab ca. 16/18-jährig </a:t>
            </a:r>
            <a:endParaRPr lang="de-CH" sz="2000" dirty="0"/>
          </a:p>
          <a:p>
            <a:endParaRPr lang="de-CH" dirty="0"/>
          </a:p>
          <a:p>
            <a:endParaRPr lang="de-CH" dirty="0"/>
          </a:p>
        </p:txBody>
      </p:sp>
      <p:sp>
        <p:nvSpPr>
          <p:cNvPr id="4" name="Rechteck 3">
            <a:extLst>
              <a:ext uri="{FF2B5EF4-FFF2-40B4-BE49-F238E27FC236}">
                <a16:creationId xmlns:a16="http://schemas.microsoft.com/office/drawing/2014/main" id="{8A018EE2-1239-B1DE-319D-E447C2E2A0F3}"/>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Tree>
    <p:extLst>
      <p:ext uri="{BB962C8B-B14F-4D97-AF65-F5344CB8AC3E}">
        <p14:creationId xmlns:p14="http://schemas.microsoft.com/office/powerpoint/2010/main" val="17401922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390B91E-3D7B-6083-9EF5-2A369F1F506E}"/>
              </a:ext>
            </a:extLst>
          </p:cNvPr>
          <p:cNvSpPr>
            <a:spLocks noGrp="1"/>
          </p:cNvSpPr>
          <p:nvPr>
            <p:ph idx="1"/>
          </p:nvPr>
        </p:nvSpPr>
        <p:spPr>
          <a:xfrm>
            <a:off x="838200" y="1825625"/>
            <a:ext cx="11353800" cy="4351338"/>
          </a:xfrm>
        </p:spPr>
        <p:txBody>
          <a:bodyPr>
            <a:normAutofit lnSpcReduction="10000"/>
          </a:bodyPr>
          <a:lstStyle/>
          <a:p>
            <a:pPr marL="0" indent="0">
              <a:buNone/>
            </a:pPr>
            <a:r>
              <a:rPr lang="de-DE" b="1" dirty="0">
                <a:effectLst>
                  <a:outerShdw blurRad="38100" dist="38100" dir="2700000" algn="tl">
                    <a:srgbClr val="000000">
                      <a:alpha val="43137"/>
                    </a:srgbClr>
                  </a:outerShdw>
                </a:effectLst>
              </a:rPr>
              <a:t>Die Frau ist Gehilfin, oder „Geh-hilf-ihm“</a:t>
            </a:r>
          </a:p>
          <a:p>
            <a:pPr marL="0" indent="0">
              <a:buNone/>
            </a:pPr>
            <a:endParaRPr lang="de-DE" b="1" dirty="0">
              <a:effectLst>
                <a:outerShdw blurRad="38100" dist="38100" dir="2700000" algn="tl">
                  <a:srgbClr val="000000">
                    <a:alpha val="43137"/>
                  </a:srgbClr>
                </a:outerShdw>
              </a:effectLst>
            </a:endParaRPr>
          </a:p>
          <a:p>
            <a:pPr marL="0" indent="0">
              <a:buNone/>
            </a:pPr>
            <a:r>
              <a:rPr lang="de-CH" dirty="0"/>
              <a:t>1. Mose 2,18 «Und Gott der HERR sprach: Es ist nicht gut, dass der Mensch allein sei; ich will ihm eine Hilfe machen, die ihm entspricht.» Lu</a:t>
            </a:r>
          </a:p>
          <a:p>
            <a:pPr marL="0" indent="0">
              <a:buNone/>
            </a:pPr>
            <a:r>
              <a:rPr lang="de-CH" dirty="0"/>
              <a:t>Die "Gehilfin«?  </a:t>
            </a:r>
          </a:p>
          <a:p>
            <a:pPr marL="0" indent="0">
              <a:buNone/>
            </a:pPr>
            <a:endParaRPr lang="de-CH" b="1" dirty="0"/>
          </a:p>
          <a:p>
            <a:pPr marL="0" indent="0">
              <a:buNone/>
            </a:pPr>
            <a:r>
              <a:rPr lang="de-CH" b="1" dirty="0"/>
              <a:t>Ezer</a:t>
            </a:r>
            <a:r>
              <a:rPr lang="de-CH" dirty="0"/>
              <a:t> (hebräisch </a:t>
            </a:r>
            <a:r>
              <a:rPr lang="de-CH" dirty="0" err="1"/>
              <a:t>עֵזֶר</a:t>
            </a:r>
            <a:r>
              <a:rPr lang="de-CH" dirty="0"/>
              <a:t>) 37-mal im AT verwendet, um Gott selbst zu beschreiben. </a:t>
            </a:r>
          </a:p>
          <a:p>
            <a:pPr marL="0" indent="0">
              <a:buNone/>
            </a:pPr>
            <a:r>
              <a:rPr lang="de-CH" dirty="0"/>
              <a:t>Der HERR ist «Hilfe», «helfender Beistand», «der mich umgibt», «Sicherheit», «Sicherung», «Helfer», «Burg», «Feste», «Schutz», «Rettung»</a:t>
            </a:r>
          </a:p>
        </p:txBody>
      </p:sp>
      <p:sp>
        <p:nvSpPr>
          <p:cNvPr id="4" name="Titel 1">
            <a:extLst>
              <a:ext uri="{FF2B5EF4-FFF2-40B4-BE49-F238E27FC236}">
                <a16:creationId xmlns:a16="http://schemas.microsoft.com/office/drawing/2014/main" id="{EF8199F3-2952-3EB7-13E0-3DA00FD7DF4D}"/>
              </a:ext>
            </a:extLst>
          </p:cNvPr>
          <p:cNvSpPr txBox="1">
            <a:spLocks/>
          </p:cNvSpPr>
          <p:nvPr/>
        </p:nvSpPr>
        <p:spPr>
          <a:xfrm>
            <a:off x="838199" y="365125"/>
            <a:ext cx="6858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a:solidFill>
                  <a:schemeClr val="tx2">
                    <a:lumMod val="75000"/>
                    <a:lumOff val="25000"/>
                  </a:schemeClr>
                </a:solidFill>
              </a:rPr>
              <a:t>Falsch verstandene Konzepte</a:t>
            </a:r>
            <a:endParaRPr lang="de-CH" dirty="0">
              <a:solidFill>
                <a:schemeClr val="tx2">
                  <a:lumMod val="75000"/>
                  <a:lumOff val="25000"/>
                </a:schemeClr>
              </a:solidFill>
            </a:endParaRPr>
          </a:p>
        </p:txBody>
      </p:sp>
      <p:sp>
        <p:nvSpPr>
          <p:cNvPr id="5" name="Rechteck 4">
            <a:extLst>
              <a:ext uri="{FF2B5EF4-FFF2-40B4-BE49-F238E27FC236}">
                <a16:creationId xmlns:a16="http://schemas.microsoft.com/office/drawing/2014/main" id="{B5191F0A-5349-FCBE-38DF-0FEC4A6E487E}"/>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17</a:t>
            </a:r>
          </a:p>
        </p:txBody>
      </p:sp>
    </p:spTree>
    <p:extLst>
      <p:ext uri="{BB962C8B-B14F-4D97-AF65-F5344CB8AC3E}">
        <p14:creationId xmlns:p14="http://schemas.microsoft.com/office/powerpoint/2010/main" val="3146940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562707" y="2450977"/>
            <a:ext cx="10852219" cy="3175279"/>
          </a:xfrm>
          <a:prstGeom prst="roundRect">
            <a:avLst/>
          </a:prstGeom>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000" dirty="0">
                <a:effectLst>
                  <a:outerShdw blurRad="38100" dist="38100" dir="2700000" algn="tl">
                    <a:srgbClr val="000000">
                      <a:alpha val="43137"/>
                    </a:srgbClr>
                  </a:outerShdw>
                </a:effectLst>
                <a:latin typeface="Kalinga" panose="020B0502040204020203" pitchFamily="34" charset="0"/>
                <a:cs typeface="Kalinga" panose="020B0502040204020203" pitchFamily="34" charset="0"/>
              </a:rPr>
              <a:t>Der Herr hat die Frau aus dem Manne gemacht; </a:t>
            </a:r>
          </a:p>
          <a:p>
            <a:pPr algn="ctr"/>
            <a:r>
              <a:rPr lang="de-CH" sz="3000" dirty="0">
                <a:effectLst>
                  <a:outerShdw blurRad="38100" dist="38100" dir="2700000" algn="tl">
                    <a:srgbClr val="000000">
                      <a:alpha val="43137"/>
                    </a:srgbClr>
                  </a:outerShdw>
                </a:effectLst>
                <a:latin typeface="Kalinga" panose="020B0502040204020203" pitchFamily="34" charset="0"/>
                <a:cs typeface="Kalinga" panose="020B0502040204020203" pitchFamily="34" charset="0"/>
              </a:rPr>
              <a:t>nicht aus seinem Kopf, damit sie nicht über ihn herrsche, nicht aus seinem Fuss, damit er nicht über ihr regiere, sondern aus seiner Seite – aus der Nähe seines Herzens - damit er sie liebe und sie ihn ehre. </a:t>
            </a:r>
            <a:r>
              <a:rPr lang="de-CH" sz="1200" dirty="0">
                <a:effectLst>
                  <a:outerShdw blurRad="38100" dist="38100" dir="2700000" algn="tl">
                    <a:srgbClr val="000000">
                      <a:alpha val="43137"/>
                    </a:srgbClr>
                  </a:outerShdw>
                </a:effectLst>
                <a:latin typeface="Kalinga" panose="020B0502040204020203" pitchFamily="34" charset="0"/>
                <a:cs typeface="Kalinga" panose="020B0502040204020203" pitchFamily="34" charset="0"/>
              </a:rPr>
              <a:t>Daniel Zwahlen</a:t>
            </a:r>
          </a:p>
        </p:txBody>
      </p:sp>
      <p:sp>
        <p:nvSpPr>
          <p:cNvPr id="2" name="Titel 1">
            <a:extLst>
              <a:ext uri="{FF2B5EF4-FFF2-40B4-BE49-F238E27FC236}">
                <a16:creationId xmlns:a16="http://schemas.microsoft.com/office/drawing/2014/main" id="{29553FAD-5546-159C-D5EB-1DB9B2A844F2}"/>
              </a:ext>
            </a:extLst>
          </p:cNvPr>
          <p:cNvSpPr>
            <a:spLocks noGrp="1"/>
          </p:cNvSpPr>
          <p:nvPr>
            <p:ph type="title"/>
          </p:nvPr>
        </p:nvSpPr>
        <p:spPr>
          <a:xfrm>
            <a:off x="838199" y="365125"/>
            <a:ext cx="6858837" cy="1325563"/>
          </a:xfrm>
        </p:spPr>
        <p:txBody>
          <a:bodyPr>
            <a:normAutofit/>
          </a:bodyPr>
          <a:lstStyle/>
          <a:p>
            <a:r>
              <a:rPr lang="de-CH" dirty="0">
                <a:solidFill>
                  <a:schemeClr val="tx2">
                    <a:lumMod val="75000"/>
                    <a:lumOff val="25000"/>
                  </a:schemeClr>
                </a:solidFill>
              </a:rPr>
              <a:t>Gottes Design: WIR</a:t>
            </a:r>
          </a:p>
        </p:txBody>
      </p:sp>
      <p:sp>
        <p:nvSpPr>
          <p:cNvPr id="3" name="Rechteck 2">
            <a:extLst>
              <a:ext uri="{FF2B5EF4-FFF2-40B4-BE49-F238E27FC236}">
                <a16:creationId xmlns:a16="http://schemas.microsoft.com/office/drawing/2014/main" id="{C243E62A-F949-6842-1657-03FE98294DBC}"/>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17</a:t>
            </a:r>
          </a:p>
        </p:txBody>
      </p:sp>
    </p:spTree>
    <p:extLst>
      <p:ext uri="{BB962C8B-B14F-4D97-AF65-F5344CB8AC3E}">
        <p14:creationId xmlns:p14="http://schemas.microsoft.com/office/powerpoint/2010/main" val="17714773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3859-1B39-E72D-3698-285E266D36BD}"/>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E861288-88B0-0E9B-2C2F-500DBDCC3E78}"/>
              </a:ext>
            </a:extLst>
          </p:cNvPr>
          <p:cNvSpPr>
            <a:spLocks noGrp="1"/>
          </p:cNvSpPr>
          <p:nvPr>
            <p:ph idx="1"/>
          </p:nvPr>
        </p:nvSpPr>
        <p:spPr>
          <a:xfrm>
            <a:off x="838200" y="1825625"/>
            <a:ext cx="11353800" cy="4351338"/>
          </a:xfrm>
        </p:spPr>
        <p:txBody>
          <a:bodyPr>
            <a:normAutofit fontScale="92500" lnSpcReduction="20000"/>
          </a:bodyPr>
          <a:lstStyle/>
          <a:p>
            <a:pPr marL="0" indent="0">
              <a:buNone/>
            </a:pPr>
            <a:r>
              <a:rPr lang="de-CH" dirty="0"/>
              <a:t>„Der Begriff „Familienkonstellation“ beschreibt die sozio-psychologische Zusammenstellung einer Familie als wichtigste Einheit, in welcher das Kind beeinflusst wird und seinen Lebensstil formt.“  </a:t>
            </a:r>
            <a:r>
              <a:rPr lang="de-CH" sz="2200" dirty="0"/>
              <a:t>IP. Shulman 1971  </a:t>
            </a:r>
          </a:p>
          <a:p>
            <a:pPr marL="0" indent="0">
              <a:buNone/>
            </a:pPr>
            <a:endParaRPr lang="de-CH" dirty="0"/>
          </a:p>
          <a:p>
            <a:pPr lvl="0" fontAlgn="base"/>
            <a:r>
              <a:rPr lang="de-CH" dirty="0"/>
              <a:t>die Umgebung der ersten Erfahrungen des Kindes </a:t>
            </a:r>
          </a:p>
          <a:p>
            <a:pPr lvl="0" fontAlgn="base"/>
            <a:r>
              <a:rPr lang="de-CH" dirty="0"/>
              <a:t>die Umstände, unter denen es sein Konzept und seine Überzeugungen über sich, die andern und die Welt gebildet hat </a:t>
            </a:r>
          </a:p>
          <a:p>
            <a:pPr lvl="0" fontAlgn="base"/>
            <a:r>
              <a:rPr lang="de-CH" dirty="0"/>
              <a:t>die Bedingungen, aus denen es Schlüsse der persönlichen Vorlieben und Vorurteile gezogen hat </a:t>
            </a:r>
          </a:p>
          <a:p>
            <a:pPr lvl="0" fontAlgn="base"/>
            <a:r>
              <a:rPr lang="de-CH" dirty="0"/>
              <a:t>die Bildung seines Verhaltens, wie es dem Leben begegnet </a:t>
            </a:r>
          </a:p>
          <a:p>
            <a:pPr lvl="0" fontAlgn="base"/>
            <a:r>
              <a:rPr lang="de-CH" dirty="0"/>
              <a:t>die Bildung seines Charakters, seiner Persönlichkeit  </a:t>
            </a:r>
          </a:p>
          <a:p>
            <a:pPr lvl="0" fontAlgn="base"/>
            <a:r>
              <a:rPr lang="de-CH" dirty="0"/>
              <a:t>die Beziehungen der einzelnen Familienmitglieder zueinander  </a:t>
            </a:r>
          </a:p>
        </p:txBody>
      </p:sp>
      <p:sp>
        <p:nvSpPr>
          <p:cNvPr id="4" name="Titel 1">
            <a:extLst>
              <a:ext uri="{FF2B5EF4-FFF2-40B4-BE49-F238E27FC236}">
                <a16:creationId xmlns:a16="http://schemas.microsoft.com/office/drawing/2014/main" id="{00D0A5E8-FB20-E8CC-E28D-B4AD5DC5855F}"/>
              </a:ext>
            </a:extLst>
          </p:cNvPr>
          <p:cNvSpPr txBox="1">
            <a:spLocks/>
          </p:cNvSpPr>
          <p:nvPr/>
        </p:nvSpPr>
        <p:spPr>
          <a:xfrm>
            <a:off x="838199" y="365125"/>
            <a:ext cx="6858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Familienkonstellation</a:t>
            </a:r>
          </a:p>
        </p:txBody>
      </p:sp>
      <p:sp>
        <p:nvSpPr>
          <p:cNvPr id="5" name="Rechteck 4">
            <a:extLst>
              <a:ext uri="{FF2B5EF4-FFF2-40B4-BE49-F238E27FC236}">
                <a16:creationId xmlns:a16="http://schemas.microsoft.com/office/drawing/2014/main" id="{5BFEBE61-B8C0-D12A-B2A3-4D07FE14383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19</a:t>
            </a:r>
          </a:p>
        </p:txBody>
      </p:sp>
    </p:spTree>
    <p:extLst>
      <p:ext uri="{BB962C8B-B14F-4D97-AF65-F5344CB8AC3E}">
        <p14:creationId xmlns:p14="http://schemas.microsoft.com/office/powerpoint/2010/main" val="17597900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B52EB-EE11-B68B-8FB9-FCE05C635B69}"/>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6565239A-20EC-6653-EEB4-A243200AFB6F}"/>
              </a:ext>
            </a:extLst>
          </p:cNvPr>
          <p:cNvSpPr>
            <a:spLocks noGrp="1"/>
          </p:cNvSpPr>
          <p:nvPr>
            <p:ph idx="1"/>
          </p:nvPr>
        </p:nvSpPr>
        <p:spPr>
          <a:xfrm>
            <a:off x="838200" y="1825625"/>
            <a:ext cx="11353800" cy="4351338"/>
          </a:xfrm>
        </p:spPr>
        <p:txBody>
          <a:bodyPr>
            <a:normAutofit/>
          </a:bodyPr>
          <a:lstStyle/>
          <a:p>
            <a:pPr marL="0" indent="0">
              <a:buNone/>
            </a:pPr>
            <a:r>
              <a:rPr lang="de-CH" dirty="0"/>
              <a:t>„Wo immer ich mich mit Erwachsenen beschäftigt habe, stosse ich auf überdauernde Einflüsse aus der frühen Kindheit. Die Position in der Familie prägt den Lebensstil unauslöschlich. Alle Entwicklungs-schwierigkeiten entstehen durch Rivalität und fehlende Kooperation (Gemeinschaftsgefühl) in der Familie.“ 	</a:t>
            </a:r>
          </a:p>
          <a:p>
            <a:pPr marL="0" indent="0">
              <a:buNone/>
            </a:pPr>
            <a:r>
              <a:rPr lang="de-CH" sz="2000" dirty="0"/>
              <a:t>Alfred Adler, Individualpsychologie</a:t>
            </a:r>
          </a:p>
        </p:txBody>
      </p:sp>
      <p:sp>
        <p:nvSpPr>
          <p:cNvPr id="4" name="Titel 1">
            <a:extLst>
              <a:ext uri="{FF2B5EF4-FFF2-40B4-BE49-F238E27FC236}">
                <a16:creationId xmlns:a16="http://schemas.microsoft.com/office/drawing/2014/main" id="{7DE4610F-EE47-0CF7-B6AF-668E21F58329}"/>
              </a:ext>
            </a:extLst>
          </p:cNvPr>
          <p:cNvSpPr txBox="1">
            <a:spLocks/>
          </p:cNvSpPr>
          <p:nvPr/>
        </p:nvSpPr>
        <p:spPr>
          <a:xfrm>
            <a:off x="838199" y="365125"/>
            <a:ext cx="6858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Familienkonstellation</a:t>
            </a:r>
          </a:p>
        </p:txBody>
      </p:sp>
      <p:sp>
        <p:nvSpPr>
          <p:cNvPr id="5" name="Rechteck 4">
            <a:extLst>
              <a:ext uri="{FF2B5EF4-FFF2-40B4-BE49-F238E27FC236}">
                <a16:creationId xmlns:a16="http://schemas.microsoft.com/office/drawing/2014/main" id="{8BFEC216-7912-F8D2-3E93-6A1784265154}"/>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19</a:t>
            </a:r>
          </a:p>
        </p:txBody>
      </p:sp>
    </p:spTree>
    <p:extLst>
      <p:ext uri="{BB962C8B-B14F-4D97-AF65-F5344CB8AC3E}">
        <p14:creationId xmlns:p14="http://schemas.microsoft.com/office/powerpoint/2010/main" val="31068862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0D2DD-7275-4947-31AD-84342005F2F5}"/>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564091D-59DF-EAE4-157F-0AFE2532563D}"/>
              </a:ext>
            </a:extLst>
          </p:cNvPr>
          <p:cNvSpPr>
            <a:spLocks noGrp="1"/>
          </p:cNvSpPr>
          <p:nvPr>
            <p:ph idx="1"/>
          </p:nvPr>
        </p:nvSpPr>
        <p:spPr>
          <a:xfrm>
            <a:off x="838200" y="1825625"/>
            <a:ext cx="11353800" cy="4351338"/>
          </a:xfrm>
        </p:spPr>
        <p:txBody>
          <a:bodyPr>
            <a:normAutofit/>
          </a:bodyPr>
          <a:lstStyle/>
          <a:p>
            <a:pPr marL="0" indent="0">
              <a:buNone/>
            </a:pPr>
            <a:r>
              <a:rPr lang="de-CH" dirty="0"/>
              <a:t>„In einer Krise, in Unsicherheit sucht der Erwachsene, wie damals als Kind, nach Sicherheit, nach „seiner Stellung“ und bedient sich unbewusst der damals eingeübten „Rolle“ und verhält sich dementsprechend am Arbeitsplatz, in Partnerschaft, Gemeinde etc. Er besitzt noch dasselbe Gefühlsleben, das sein Verhalten schon in der Kindheit bestimmte. Als Erwachsener muss er aber seine Gefühle und Impulse verschleiern, so tun, als ob sie nicht wichtig, oder überhaupt nicht vorhanden wären. So gerät der Erwachsene in einen „Konflikt.“  </a:t>
            </a:r>
            <a:r>
              <a:rPr lang="de-CH" sz="2000" dirty="0"/>
              <a:t>Michael Titze, Psychotherapeut, Psychoanalytiker</a:t>
            </a:r>
          </a:p>
        </p:txBody>
      </p:sp>
      <p:sp>
        <p:nvSpPr>
          <p:cNvPr id="4" name="Titel 1">
            <a:extLst>
              <a:ext uri="{FF2B5EF4-FFF2-40B4-BE49-F238E27FC236}">
                <a16:creationId xmlns:a16="http://schemas.microsoft.com/office/drawing/2014/main" id="{1D6E38A4-1BB0-6BD3-BDCE-EDB22A58727C}"/>
              </a:ext>
            </a:extLst>
          </p:cNvPr>
          <p:cNvSpPr txBox="1">
            <a:spLocks/>
          </p:cNvSpPr>
          <p:nvPr/>
        </p:nvSpPr>
        <p:spPr>
          <a:xfrm>
            <a:off x="838199" y="365125"/>
            <a:ext cx="68588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dirty="0">
                <a:solidFill>
                  <a:schemeClr val="tx2">
                    <a:lumMod val="75000"/>
                    <a:lumOff val="25000"/>
                  </a:schemeClr>
                </a:solidFill>
              </a:rPr>
              <a:t>Familienkonstellation</a:t>
            </a:r>
          </a:p>
        </p:txBody>
      </p:sp>
      <p:sp>
        <p:nvSpPr>
          <p:cNvPr id="5" name="Rechteck 4">
            <a:extLst>
              <a:ext uri="{FF2B5EF4-FFF2-40B4-BE49-F238E27FC236}">
                <a16:creationId xmlns:a16="http://schemas.microsoft.com/office/drawing/2014/main" id="{4D0EB439-E026-B67D-4112-1887C3B7BCEB}"/>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19</a:t>
            </a:r>
          </a:p>
        </p:txBody>
      </p:sp>
    </p:spTree>
    <p:extLst>
      <p:ext uri="{BB962C8B-B14F-4D97-AF65-F5344CB8AC3E}">
        <p14:creationId xmlns:p14="http://schemas.microsoft.com/office/powerpoint/2010/main" val="30611384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FCED8-0F44-0C39-98E7-BFF4B16D4C4D}"/>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98F95C3-9694-FF96-F5AF-5A542A47AF8C}"/>
              </a:ext>
            </a:extLst>
          </p:cNvPr>
          <p:cNvSpPr>
            <a:spLocks noGrp="1"/>
          </p:cNvSpPr>
          <p:nvPr>
            <p:ph idx="1"/>
          </p:nvPr>
        </p:nvSpPr>
        <p:spPr>
          <a:xfrm>
            <a:off x="838200" y="1825624"/>
            <a:ext cx="11353800" cy="5032375"/>
          </a:xfrm>
        </p:spPr>
        <p:txBody>
          <a:bodyPr>
            <a:normAutofit/>
          </a:bodyPr>
          <a:lstStyle/>
          <a:p>
            <a:pPr marL="0" indent="0">
              <a:buNone/>
            </a:pPr>
            <a:r>
              <a:rPr lang="de-CH" b="1" dirty="0"/>
              <a:t>Gliederung Grundkurs: </a:t>
            </a:r>
            <a:endParaRPr lang="de-CH" dirty="0"/>
          </a:p>
          <a:p>
            <a:r>
              <a:rPr lang="de-CH" dirty="0"/>
              <a:t>Teil 1: Gesamtüberblick 3-Schritte Modell</a:t>
            </a:r>
            <a:r>
              <a:rPr lang="de-CH" baseline="30000" dirty="0"/>
              <a:t>©</a:t>
            </a:r>
            <a:r>
              <a:rPr lang="de-CH" dirty="0"/>
              <a:t> und wesentliche Inhalte</a:t>
            </a:r>
          </a:p>
          <a:p>
            <a:r>
              <a:rPr lang="de-CH" dirty="0"/>
              <a:t>Teil 2: Detailbetrachtung zur Seele und ihrer Verletzlichkeit</a:t>
            </a:r>
          </a:p>
          <a:p>
            <a:r>
              <a:rPr lang="de-CH" dirty="0"/>
              <a:t>Teil 3: Praktische Dimension von der Aufarbeitung zur Heilung/Wiederherstellung.</a:t>
            </a:r>
          </a:p>
          <a:p>
            <a:pPr marL="0" indent="0">
              <a:buNone/>
            </a:pPr>
            <a:r>
              <a:rPr lang="de-CH" dirty="0"/>
              <a:t> </a:t>
            </a:r>
          </a:p>
          <a:p>
            <a:pPr marL="0" indent="0">
              <a:buNone/>
            </a:pPr>
            <a:r>
              <a:rPr lang="de-CH" b="1" dirty="0"/>
              <a:t>Betonung Aufbaukurs: </a:t>
            </a:r>
            <a:endParaRPr lang="de-CH" dirty="0"/>
          </a:p>
          <a:p>
            <a:r>
              <a:rPr lang="de-CH" dirty="0"/>
              <a:t>Teil 1-3: Vertiefung zur praktischen Anwendung, Begleitung von Ratsuchenden und Antworten auf konkrete Fragen. </a:t>
            </a:r>
          </a:p>
          <a:p>
            <a:pPr marL="0" indent="0">
              <a:buNone/>
            </a:pPr>
            <a:endParaRPr lang="de-CH" dirty="0"/>
          </a:p>
        </p:txBody>
      </p:sp>
      <p:sp>
        <p:nvSpPr>
          <p:cNvPr id="6" name="Titel 1">
            <a:extLst>
              <a:ext uri="{FF2B5EF4-FFF2-40B4-BE49-F238E27FC236}">
                <a16:creationId xmlns:a16="http://schemas.microsoft.com/office/drawing/2014/main" id="{9B3FE519-EF1A-F248-044E-08EB1CBD46FB}"/>
              </a:ext>
            </a:extLst>
          </p:cNvPr>
          <p:cNvSpPr>
            <a:spLocks noGrp="1"/>
          </p:cNvSpPr>
          <p:nvPr>
            <p:ph type="title"/>
          </p:nvPr>
        </p:nvSpPr>
        <p:spPr>
          <a:xfrm>
            <a:off x="838200" y="365125"/>
            <a:ext cx="10515600" cy="1325563"/>
          </a:xfrm>
        </p:spPr>
        <p:txBody>
          <a:bodyPr>
            <a:normAutofit/>
          </a:bodyPr>
          <a:lstStyle/>
          <a:p>
            <a:r>
              <a:rPr lang="de-CH" dirty="0">
                <a:solidFill>
                  <a:schemeClr val="tx2">
                    <a:lumMod val="75000"/>
                    <a:lumOff val="25000"/>
                  </a:schemeClr>
                </a:solidFill>
              </a:rPr>
              <a:t>ENDE Teil 2</a:t>
            </a:r>
          </a:p>
        </p:txBody>
      </p:sp>
    </p:spTree>
    <p:extLst>
      <p:ext uri="{BB962C8B-B14F-4D97-AF65-F5344CB8AC3E}">
        <p14:creationId xmlns:p14="http://schemas.microsoft.com/office/powerpoint/2010/main" val="1117200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F07C9-D149-46C5-8674-7BD80CC911B2}"/>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7F6780A1-7C32-4C1B-808B-E663477A062C}"/>
              </a:ext>
            </a:extLst>
          </p:cNvPr>
          <p:cNvSpPr>
            <a:spLocks noGrp="1"/>
          </p:cNvSpPr>
          <p:nvPr>
            <p:ph idx="1"/>
          </p:nvPr>
        </p:nvSpPr>
        <p:spPr/>
        <p:txBody>
          <a:bodyPr/>
          <a:lstStyle/>
          <a:p>
            <a:endParaRPr lang="de-CH"/>
          </a:p>
        </p:txBody>
      </p:sp>
      <p:pic>
        <p:nvPicPr>
          <p:cNvPr id="3074" name="Picture 2" descr="Bildergebnis für danke und gute nacht">
            <a:extLst>
              <a:ext uri="{FF2B5EF4-FFF2-40B4-BE49-F238E27FC236}">
                <a16:creationId xmlns:a16="http://schemas.microsoft.com/office/drawing/2014/main" id="{FDEFE3EB-0CF9-4B14-9CA4-0277487E1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167"/>
            <a:ext cx="10515600" cy="681566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009B60B6-4952-4ED3-BA2A-B61386A344C1}"/>
              </a:ext>
            </a:extLst>
          </p:cNvPr>
          <p:cNvSpPr txBox="1"/>
          <p:nvPr/>
        </p:nvSpPr>
        <p:spPr>
          <a:xfrm>
            <a:off x="838200" y="2453984"/>
            <a:ext cx="10515600" cy="1569660"/>
          </a:xfrm>
          <a:prstGeom prst="rect">
            <a:avLst/>
          </a:prstGeom>
          <a:noFill/>
        </p:spPr>
        <p:txBody>
          <a:bodyPr wrap="square" rtlCol="0">
            <a:spAutoFit/>
          </a:bodyPr>
          <a:lstStyle/>
          <a:p>
            <a:pPr algn="ctr"/>
            <a:r>
              <a:rPr lang="de-CH" sz="9600" dirty="0">
                <a:solidFill>
                  <a:schemeClr val="bg1"/>
                </a:solidFill>
                <a:effectLst>
                  <a:outerShdw blurRad="38100" dist="38100" dir="2700000" algn="tl">
                    <a:srgbClr val="000000">
                      <a:alpha val="43137"/>
                    </a:srgbClr>
                  </a:outerShdw>
                </a:effectLst>
              </a:rPr>
              <a:t>DANKE</a:t>
            </a:r>
          </a:p>
        </p:txBody>
      </p:sp>
    </p:spTree>
    <p:extLst>
      <p:ext uri="{BB962C8B-B14F-4D97-AF65-F5344CB8AC3E}">
        <p14:creationId xmlns:p14="http://schemas.microsoft.com/office/powerpoint/2010/main" val="218184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1F0D2-6A93-9009-44BC-F387B5AB56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527E62-7F23-8D36-88A7-F584F6198F10}"/>
              </a:ext>
            </a:extLst>
          </p:cNvPr>
          <p:cNvSpPr>
            <a:spLocks noGrp="1"/>
          </p:cNvSpPr>
          <p:nvPr>
            <p:ph type="title"/>
          </p:nvPr>
        </p:nvSpPr>
        <p:spPr/>
        <p:txBody>
          <a:bodyPr/>
          <a:lstStyle/>
          <a:p>
            <a:r>
              <a:rPr lang="de-CH" dirty="0">
                <a:solidFill>
                  <a:schemeClr val="tx2">
                    <a:lumMod val="75000"/>
                    <a:lumOff val="25000"/>
                  </a:schemeClr>
                </a:solidFill>
              </a:rPr>
              <a:t>Biographische Aufarbeitung</a:t>
            </a:r>
          </a:p>
        </p:txBody>
      </p:sp>
      <p:sp>
        <p:nvSpPr>
          <p:cNvPr id="3" name="Inhaltsplatzhalter 2">
            <a:extLst>
              <a:ext uri="{FF2B5EF4-FFF2-40B4-BE49-F238E27FC236}">
                <a16:creationId xmlns:a16="http://schemas.microsoft.com/office/drawing/2014/main" id="{6E189B73-6C98-6982-DCC6-30C2F8FBF3BF}"/>
              </a:ext>
            </a:extLst>
          </p:cNvPr>
          <p:cNvSpPr>
            <a:spLocks noGrp="1"/>
          </p:cNvSpPr>
          <p:nvPr>
            <p:ph idx="1"/>
          </p:nvPr>
        </p:nvSpPr>
        <p:spPr>
          <a:xfrm>
            <a:off x="838200" y="1825625"/>
            <a:ext cx="11460982" cy="4351338"/>
          </a:xfrm>
        </p:spPr>
        <p:txBody>
          <a:bodyPr/>
          <a:lstStyle/>
          <a:p>
            <a:pPr marL="0" lvl="0" indent="0">
              <a:buNone/>
            </a:pPr>
            <a:r>
              <a:rPr lang="de-CH" b="1" dirty="0"/>
              <a:t>Gebetszeiten</a:t>
            </a:r>
          </a:p>
          <a:p>
            <a:pPr marL="0" lvl="0" indent="0">
              <a:buNone/>
            </a:pPr>
            <a:r>
              <a:rPr lang="de-CH" dirty="0"/>
              <a:t>	</a:t>
            </a:r>
            <a:endParaRPr lang="de-CH" sz="2400" dirty="0"/>
          </a:p>
          <a:p>
            <a:pPr lvl="1"/>
            <a:r>
              <a:rPr lang="de-CH" sz="2600" dirty="0"/>
              <a:t>FS: 	Klient:		Anklagen, Weggeben (Vergeben-Loslassen)</a:t>
            </a:r>
            <a:br>
              <a:rPr lang="de-CH" sz="2600" dirty="0"/>
            </a:br>
            <a:r>
              <a:rPr lang="de-CH" sz="2600" dirty="0"/>
              <a:t>		Seelsorger: 	Heilung &amp; Widerherstellung (Befreiung)</a:t>
            </a:r>
          </a:p>
          <a:p>
            <a:pPr lvl="1"/>
            <a:r>
              <a:rPr lang="de-CH" sz="2600" dirty="0"/>
              <a:t>ES: 	Klient: 	Anerkennen/Bekennen - Vergebung erbitten</a:t>
            </a:r>
            <a:br>
              <a:rPr lang="de-CH" sz="2600" dirty="0"/>
            </a:br>
            <a:r>
              <a:rPr lang="de-CH" sz="2600" dirty="0"/>
              <a:t>		Seelsorger:  	Vergebung zusprechen, Heilung &amp; Widerherstellung 				(Befreiung)</a:t>
            </a:r>
          </a:p>
          <a:p>
            <a:endParaRPr lang="de-CH" dirty="0"/>
          </a:p>
          <a:p>
            <a:endParaRPr lang="de-CH" dirty="0"/>
          </a:p>
        </p:txBody>
      </p:sp>
      <p:sp>
        <p:nvSpPr>
          <p:cNvPr id="4" name="Rechteck 3">
            <a:extLst>
              <a:ext uri="{FF2B5EF4-FFF2-40B4-BE49-F238E27FC236}">
                <a16:creationId xmlns:a16="http://schemas.microsoft.com/office/drawing/2014/main" id="{904A24D3-298C-6DB1-DE85-4E50FF4A6440}"/>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Tree>
    <p:extLst>
      <p:ext uri="{BB962C8B-B14F-4D97-AF65-F5344CB8AC3E}">
        <p14:creationId xmlns:p14="http://schemas.microsoft.com/office/powerpoint/2010/main" val="802726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29B82-1B50-47C1-71BF-549DE1E3DC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DAD9C9-56FB-DF55-40B1-FD3BF234DC29}"/>
              </a:ext>
            </a:extLst>
          </p:cNvPr>
          <p:cNvSpPr>
            <a:spLocks noGrp="1"/>
          </p:cNvSpPr>
          <p:nvPr>
            <p:ph type="title"/>
          </p:nvPr>
        </p:nvSpPr>
        <p:spPr/>
        <p:txBody>
          <a:bodyPr/>
          <a:lstStyle/>
          <a:p>
            <a:r>
              <a:rPr lang="de-CH" dirty="0">
                <a:solidFill>
                  <a:schemeClr val="tx2">
                    <a:lumMod val="75000"/>
                    <a:lumOff val="25000"/>
                  </a:schemeClr>
                </a:solidFill>
              </a:rPr>
              <a:t>Biographische Aufarbeitung</a:t>
            </a:r>
          </a:p>
        </p:txBody>
      </p:sp>
      <p:sp>
        <p:nvSpPr>
          <p:cNvPr id="3" name="Inhaltsplatzhalter 2">
            <a:extLst>
              <a:ext uri="{FF2B5EF4-FFF2-40B4-BE49-F238E27FC236}">
                <a16:creationId xmlns:a16="http://schemas.microsoft.com/office/drawing/2014/main" id="{517710DC-BD2B-DC95-3C89-EEDC2BF83FE3}"/>
              </a:ext>
            </a:extLst>
          </p:cNvPr>
          <p:cNvSpPr>
            <a:spLocks noGrp="1"/>
          </p:cNvSpPr>
          <p:nvPr>
            <p:ph idx="1"/>
          </p:nvPr>
        </p:nvSpPr>
        <p:spPr>
          <a:xfrm>
            <a:off x="838200" y="1825625"/>
            <a:ext cx="11460982" cy="4351338"/>
          </a:xfrm>
        </p:spPr>
        <p:txBody>
          <a:bodyPr/>
          <a:lstStyle/>
          <a:p>
            <a:pPr marL="0" lvl="0" indent="0">
              <a:buNone/>
            </a:pPr>
            <a:r>
              <a:rPr lang="de-CH" b="1" dirty="0"/>
              <a:t>Gebetszeiten Ritual</a:t>
            </a:r>
          </a:p>
          <a:p>
            <a:pPr marL="0" lvl="0" indent="0">
              <a:buNone/>
            </a:pPr>
            <a:r>
              <a:rPr lang="de-CH" dirty="0"/>
              <a:t>	</a:t>
            </a:r>
            <a:endParaRPr lang="de-CH" sz="2400" dirty="0"/>
          </a:p>
          <a:p>
            <a:pPr lvl="1"/>
            <a:r>
              <a:rPr lang="de-CH" sz="2600" dirty="0"/>
              <a:t>Sicherheit durch gleiche Abläufe</a:t>
            </a:r>
          </a:p>
          <a:p>
            <a:pPr marL="457200" lvl="1" indent="0">
              <a:buNone/>
            </a:pPr>
            <a:r>
              <a:rPr lang="de-CH" sz="2600" dirty="0"/>
              <a:t>	- Herrschaft Jesu proklamieren (Leiter &gt; Assistent&gt; Klient) *	 </a:t>
            </a:r>
          </a:p>
          <a:p>
            <a:pPr lvl="1"/>
            <a:r>
              <a:rPr lang="de-CH" sz="2600" dirty="0"/>
              <a:t>Sicherheit durch gleiche Zusammensetzung</a:t>
            </a:r>
          </a:p>
          <a:p>
            <a:pPr lvl="1"/>
            <a:r>
              <a:rPr lang="de-CH" sz="2600" dirty="0"/>
              <a:t>Sicherheit durch vorbearbeitete Themen *</a:t>
            </a:r>
          </a:p>
          <a:p>
            <a:endParaRPr lang="de-CH" dirty="0"/>
          </a:p>
          <a:p>
            <a:endParaRPr lang="de-CH" dirty="0"/>
          </a:p>
        </p:txBody>
      </p:sp>
      <p:sp>
        <p:nvSpPr>
          <p:cNvPr id="4" name="Rechteck 3">
            <a:extLst>
              <a:ext uri="{FF2B5EF4-FFF2-40B4-BE49-F238E27FC236}">
                <a16:creationId xmlns:a16="http://schemas.microsoft.com/office/drawing/2014/main" id="{337D8165-30D6-30B7-CFE7-8365B520FC49}"/>
              </a:ext>
            </a:extLst>
          </p:cNvPr>
          <p:cNvSpPr/>
          <p:nvPr/>
        </p:nvSpPr>
        <p:spPr>
          <a:xfrm>
            <a:off x="11274552" y="0"/>
            <a:ext cx="917448" cy="1088136"/>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4800" dirty="0"/>
              <a:t>3</a:t>
            </a:r>
          </a:p>
        </p:txBody>
      </p:sp>
    </p:spTree>
    <p:extLst>
      <p:ext uri="{BB962C8B-B14F-4D97-AF65-F5344CB8AC3E}">
        <p14:creationId xmlns:p14="http://schemas.microsoft.com/office/powerpoint/2010/main" val="40100251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4040</Words>
  <Application>Microsoft Office PowerPoint</Application>
  <PresentationFormat>Breitbild</PresentationFormat>
  <Paragraphs>496</Paragraphs>
  <Slides>76</Slides>
  <Notes>19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76</vt:i4>
      </vt:variant>
    </vt:vector>
  </HeadingPairs>
  <TitlesOfParts>
    <vt:vector size="83" baseType="lpstr">
      <vt:lpstr>Aptos</vt:lpstr>
      <vt:lpstr>Aptos Display</vt:lpstr>
      <vt:lpstr>Arial</vt:lpstr>
      <vt:lpstr>Calibri</vt:lpstr>
      <vt:lpstr>Cambria</vt:lpstr>
      <vt:lpstr>Kalinga</vt:lpstr>
      <vt:lpstr>Office</vt:lpstr>
      <vt:lpstr>Herzlich  Willkommen</vt:lpstr>
      <vt:lpstr>Zum Seminar</vt:lpstr>
      <vt:lpstr>Grundkurs - Aufbaukurs</vt:lpstr>
      <vt:lpstr>Teil 2</vt:lpstr>
      <vt:lpstr>Erstkontakt</vt:lpstr>
      <vt:lpstr>Erstgespräch</vt:lpstr>
      <vt:lpstr>Biographische Aufarbeitung</vt:lpstr>
      <vt:lpstr>Biographische Aufarbeitung</vt:lpstr>
      <vt:lpstr>Biographische Aufarbeitung</vt:lpstr>
      <vt:lpstr>Biographische Aufarbeitung</vt:lpstr>
      <vt:lpstr>Biographische Aufarbeitung</vt:lpstr>
      <vt:lpstr>Biographische Aufarbeitung</vt:lpstr>
      <vt:lpstr>Erkennen von Lebenswunden Entwicklungspsychologie </vt:lpstr>
      <vt:lpstr>Erkennen von Lebenswunden Entwicklungspsychologie </vt:lpstr>
      <vt:lpstr>Erkennen von Lebenswunden Entwicklungspsychologie </vt:lpstr>
      <vt:lpstr>Erkennen von Lebenswunden Entwicklungspsychologie </vt:lpstr>
      <vt:lpstr>Bewusste Aufarbeitung statt Deutung des Unbewussten </vt:lpstr>
      <vt:lpstr>Nachvollziehbare Kausalität in der Aufarbeitung</vt:lpstr>
      <vt:lpstr>Der Mensch ist ein Beziehungs- und Gefühlswesen</vt:lpstr>
      <vt:lpstr>Der Mensch ist ein Beziehungs- und Gefühlswesen</vt:lpstr>
      <vt:lpstr>Der Mensch ist ein Beziehungs- und Gefühlswesen</vt:lpstr>
      <vt:lpstr>Der Mensch ist ein Beziehungs- und Gefühlswesen</vt:lpstr>
      <vt:lpstr>Bestandteile der Seele</vt:lpstr>
      <vt:lpstr>Einzelbetrachtung der Bestandteile</vt:lpstr>
      <vt:lpstr>1. Grundbedürfnisse</vt:lpstr>
      <vt:lpstr>PowerPoint-Präsentation</vt:lpstr>
      <vt:lpstr>2. Wille, Motivation, Gewissen</vt:lpstr>
      <vt:lpstr>2. Wille, Motivation, Gewissen</vt:lpstr>
      <vt:lpstr>Wie wir das Gewissen verletzten</vt:lpstr>
      <vt:lpstr>GPI - Grundrichtung der Persönlichkeitsstruktur nach Individualpsychologie</vt:lpstr>
      <vt:lpstr>GPI - Grundrichtung der Persönlichkeitsstruktur nach Individualpsychologie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Verschiedenheit annehmen</vt:lpstr>
      <vt:lpstr>Paulus      Barnabas</vt:lpstr>
      <vt:lpstr>Gott-geformt und gewollt</vt:lpstr>
      <vt:lpstr>Verschiedenheit lieben</vt:lpstr>
      <vt:lpstr>GPI</vt:lpstr>
      <vt:lpstr>Spannungsfelder</vt:lpstr>
      <vt:lpstr>Dein GPI-Profil kennen?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Design der Gefühle</vt:lpstr>
      <vt:lpstr>Design der Gefühle</vt:lpstr>
      <vt:lpstr>Lehrsätze zu den Gefühlen</vt:lpstr>
      <vt:lpstr>Lehrsätze zu den Gefühlen</vt:lpstr>
      <vt:lpstr>5. Denke (Tiefenstruktur)</vt:lpstr>
      <vt:lpstr>5. Denke (Tiefenstruktur)</vt:lpstr>
      <vt:lpstr>5. Denke (Tiefenstruktur)</vt:lpstr>
      <vt:lpstr>5. Denke (Tiefenstruktur)</vt:lpstr>
      <vt:lpstr>5. Denke (Tiefenstruktur)</vt:lpstr>
      <vt:lpstr>Unterschiede</vt:lpstr>
      <vt:lpstr>Unterschiede</vt:lpstr>
      <vt:lpstr>Design für ein Miteinander</vt:lpstr>
      <vt:lpstr>Falsch verstandene Konzepte</vt:lpstr>
      <vt:lpstr>Falsch verstandene Konzepte</vt:lpstr>
      <vt:lpstr>Falsch verstandene Konzepte</vt:lpstr>
      <vt:lpstr>PowerPoint-Präsentation</vt:lpstr>
      <vt:lpstr>Gottes Design: WIR</vt:lpstr>
      <vt:lpstr>PowerPoint-Präsentation</vt:lpstr>
      <vt:lpstr>PowerPoint-Präsentation</vt:lpstr>
      <vt:lpstr>PowerPoint-Präsentation</vt:lpstr>
      <vt:lpstr>ENDE Teil 2</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Zwahlen</dc:creator>
  <cp:lastModifiedBy>Daniel Zwahlen</cp:lastModifiedBy>
  <cp:revision>2</cp:revision>
  <dcterms:created xsi:type="dcterms:W3CDTF">2026-04-22T16:08:57Z</dcterms:created>
  <dcterms:modified xsi:type="dcterms:W3CDTF">2026-05-29T14:56:00Z</dcterms:modified>
</cp:coreProperties>
</file>