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5"/>
  </p:notesMasterIdLst>
  <p:sldIdLst>
    <p:sldId id="256" r:id="rId2"/>
    <p:sldId id="260" r:id="rId3"/>
    <p:sldId id="261" r:id="rId4"/>
    <p:sldId id="661" r:id="rId5"/>
    <p:sldId id="662" r:id="rId6"/>
    <p:sldId id="267" r:id="rId7"/>
    <p:sldId id="664" r:id="rId8"/>
    <p:sldId id="663" r:id="rId9"/>
    <p:sldId id="266" r:id="rId10"/>
    <p:sldId id="262" r:id="rId11"/>
    <p:sldId id="263" r:id="rId12"/>
    <p:sldId id="264" r:id="rId13"/>
    <p:sldId id="701" r:id="rId14"/>
    <p:sldId id="265" r:id="rId15"/>
    <p:sldId id="535" r:id="rId16"/>
    <p:sldId id="536" r:id="rId17"/>
    <p:sldId id="534" r:id="rId18"/>
    <p:sldId id="436" r:id="rId19"/>
    <p:sldId id="471" r:id="rId20"/>
    <p:sldId id="537" r:id="rId21"/>
    <p:sldId id="268" r:id="rId22"/>
    <p:sldId id="538" r:id="rId23"/>
    <p:sldId id="257" r:id="rId24"/>
    <p:sldId id="702" r:id="rId25"/>
    <p:sldId id="259" r:id="rId26"/>
    <p:sldId id="466" r:id="rId27"/>
    <p:sldId id="467" r:id="rId28"/>
    <p:sldId id="650" r:id="rId29"/>
    <p:sldId id="470" r:id="rId30"/>
    <p:sldId id="539" r:id="rId31"/>
    <p:sldId id="465" r:id="rId32"/>
    <p:sldId id="625" r:id="rId33"/>
    <p:sldId id="622" r:id="rId34"/>
    <p:sldId id="626" r:id="rId35"/>
    <p:sldId id="623" r:id="rId36"/>
    <p:sldId id="606" r:id="rId37"/>
    <p:sldId id="668" r:id="rId38"/>
    <p:sldId id="624" r:id="rId39"/>
    <p:sldId id="627" r:id="rId40"/>
    <p:sldId id="570" r:id="rId41"/>
    <p:sldId id="647" r:id="rId42"/>
    <p:sldId id="646" r:id="rId43"/>
    <p:sldId id="569" r:id="rId44"/>
    <p:sldId id="571" r:id="rId45"/>
    <p:sldId id="648" r:id="rId46"/>
    <p:sldId id="473" r:id="rId47"/>
    <p:sldId id="667" r:id="rId48"/>
    <p:sldId id="563" r:id="rId49"/>
    <p:sldId id="649" r:id="rId50"/>
    <p:sldId id="638" r:id="rId51"/>
    <p:sldId id="703" r:id="rId52"/>
    <p:sldId id="434" r:id="rId53"/>
    <p:sldId id="272" r:id="rId54"/>
    <p:sldId id="439" r:id="rId55"/>
    <p:sldId id="655" r:id="rId56"/>
    <p:sldId id="656" r:id="rId57"/>
    <p:sldId id="657" r:id="rId58"/>
    <p:sldId id="275" r:id="rId59"/>
    <p:sldId id="651" r:id="rId60"/>
    <p:sldId id="704" r:id="rId61"/>
    <p:sldId id="368" r:id="rId62"/>
    <p:sldId id="283" r:id="rId63"/>
    <p:sldId id="284" r:id="rId64"/>
    <p:sldId id="658" r:id="rId65"/>
    <p:sldId id="282" r:id="rId66"/>
    <p:sldId id="288" r:id="rId67"/>
    <p:sldId id="477" r:id="rId68"/>
    <p:sldId id="478" r:id="rId69"/>
    <p:sldId id="480" r:id="rId70"/>
    <p:sldId id="659" r:id="rId71"/>
    <p:sldId id="481" r:id="rId72"/>
    <p:sldId id="660" r:id="rId73"/>
    <p:sldId id="482" r:id="rId74"/>
    <p:sldId id="483" r:id="rId75"/>
    <p:sldId id="485" r:id="rId76"/>
    <p:sldId id="486" r:id="rId77"/>
    <p:sldId id="372" r:id="rId78"/>
    <p:sldId id="295" r:id="rId79"/>
    <p:sldId id="297" r:id="rId80"/>
    <p:sldId id="300" r:id="rId81"/>
    <p:sldId id="299" r:id="rId82"/>
    <p:sldId id="279" r:id="rId83"/>
    <p:sldId id="301" r:id="rId84"/>
    <p:sldId id="705" r:id="rId85"/>
    <p:sldId id="665" r:id="rId86"/>
    <p:sldId id="440" r:id="rId87"/>
    <p:sldId id="666" r:id="rId88"/>
    <p:sldId id="308" r:id="rId89"/>
    <p:sldId id="426" r:id="rId90"/>
    <p:sldId id="422" r:id="rId91"/>
    <p:sldId id="706" r:id="rId92"/>
    <p:sldId id="306" r:id="rId93"/>
    <p:sldId id="258" r:id="rId94"/>
    <p:sldId id="670" r:id="rId95"/>
    <p:sldId id="671" r:id="rId96"/>
    <p:sldId id="307" r:id="rId97"/>
    <p:sldId id="314" r:id="rId98"/>
    <p:sldId id="681" r:id="rId99"/>
    <p:sldId id="313" r:id="rId100"/>
    <p:sldId id="316" r:id="rId101"/>
    <p:sldId id="317" r:id="rId102"/>
    <p:sldId id="673" r:id="rId103"/>
    <p:sldId id="674" r:id="rId104"/>
    <p:sldId id="675" r:id="rId105"/>
    <p:sldId id="676" r:id="rId106"/>
    <p:sldId id="677" r:id="rId107"/>
    <p:sldId id="678" r:id="rId108"/>
    <p:sldId id="679" r:id="rId109"/>
    <p:sldId id="680" r:id="rId110"/>
    <p:sldId id="319" r:id="rId111"/>
    <p:sldId id="682" r:id="rId112"/>
    <p:sldId id="707" r:id="rId113"/>
    <p:sldId id="683" r:id="rId114"/>
    <p:sldId id="684" r:id="rId115"/>
    <p:sldId id="685" r:id="rId116"/>
    <p:sldId id="708" r:id="rId117"/>
    <p:sldId id="687" r:id="rId118"/>
    <p:sldId id="686" r:id="rId119"/>
    <p:sldId id="321" r:id="rId120"/>
    <p:sldId id="322" r:id="rId121"/>
    <p:sldId id="688" r:id="rId122"/>
    <p:sldId id="390" r:id="rId123"/>
    <p:sldId id="689" r:id="rId124"/>
    <p:sldId id="431" r:id="rId125"/>
    <p:sldId id="391" r:id="rId126"/>
    <p:sldId id="690" r:id="rId127"/>
    <p:sldId id="329" r:id="rId128"/>
    <p:sldId id="328" r:id="rId129"/>
    <p:sldId id="324" r:id="rId130"/>
    <p:sldId id="330" r:id="rId131"/>
    <p:sldId id="698" r:id="rId132"/>
    <p:sldId id="332" r:id="rId133"/>
    <p:sldId id="699" r:id="rId134"/>
    <p:sldId id="700" r:id="rId135"/>
    <p:sldId id="691" r:id="rId136"/>
    <p:sldId id="335" r:id="rId137"/>
    <p:sldId id="692" r:id="rId138"/>
    <p:sldId id="420" r:id="rId139"/>
    <p:sldId id="693" r:id="rId140"/>
    <p:sldId id="694" r:id="rId141"/>
    <p:sldId id="695" r:id="rId142"/>
    <p:sldId id="696" r:id="rId143"/>
    <p:sldId id="697" r:id="rId14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3D64"/>
    <a:srgbClr val="1B4D7F"/>
    <a:srgbClr val="C4844C"/>
    <a:srgbClr val="16310D"/>
    <a:srgbClr val="95A371"/>
    <a:srgbClr val="58623F"/>
    <a:srgbClr val="B77A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5F459F-B19F-4C4F-8855-6B2FBF59F450}" v="176" dt="2026-04-24T20:58:20.00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8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tableStyles" Target="tableStyle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microsoft.com/office/2016/11/relationships/changesInfo" Target="changesInfos/changesInfo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microsoft.com/office/2015/10/relationships/revisionInfo" Target="revisionInfo.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Zwahlen" userId="8390920426e98de0" providerId="LiveId" clId="{4DDEFA03-1042-407F-81B1-4FAB0698047C}"/>
    <pc:docChg chg="undo custSel addSld delSld modSld sldOrd">
      <pc:chgData name="Daniel Zwahlen" userId="8390920426e98de0" providerId="LiveId" clId="{4DDEFA03-1042-407F-81B1-4FAB0698047C}" dt="2026-04-23T18:05:15.940" v="2696" actId="20577"/>
      <pc:docMkLst>
        <pc:docMk/>
      </pc:docMkLst>
      <pc:sldChg chg="addSp delSp modSp mod">
        <pc:chgData name="Daniel Zwahlen" userId="8390920426e98de0" providerId="LiveId" clId="{4DDEFA03-1042-407F-81B1-4FAB0698047C}" dt="2026-04-23T08:25:55.341" v="844"/>
        <pc:sldMkLst>
          <pc:docMk/>
          <pc:sldMk cId="3324405064" sldId="257"/>
        </pc:sldMkLst>
        <pc:spChg chg="del">
          <ac:chgData name="Daniel Zwahlen" userId="8390920426e98de0" providerId="LiveId" clId="{4DDEFA03-1042-407F-81B1-4FAB0698047C}" dt="2026-04-23T08:23:55.936" v="827"/>
          <ac:spMkLst>
            <pc:docMk/>
            <pc:sldMk cId="3324405064" sldId="257"/>
            <ac:spMk id="3" creationId="{207A21DC-F501-CD9C-2310-9951B7089F9D}"/>
          </ac:spMkLst>
        </pc:spChg>
        <pc:spChg chg="add mod">
          <ac:chgData name="Daniel Zwahlen" userId="8390920426e98de0" providerId="LiveId" clId="{4DDEFA03-1042-407F-81B1-4FAB0698047C}" dt="2026-04-23T08:25:34.131" v="843" actId="313"/>
          <ac:spMkLst>
            <pc:docMk/>
            <pc:sldMk cId="3324405064" sldId="257"/>
            <ac:spMk id="6" creationId="{F783B884-420D-2772-51F9-74AE428E7F84}"/>
          </ac:spMkLst>
        </pc:spChg>
        <pc:spChg chg="add mod">
          <ac:chgData name="Daniel Zwahlen" userId="8390920426e98de0" providerId="LiveId" clId="{4DDEFA03-1042-407F-81B1-4FAB0698047C}" dt="2026-04-23T08:25:55.341" v="844"/>
          <ac:spMkLst>
            <pc:docMk/>
            <pc:sldMk cId="3324405064" sldId="257"/>
            <ac:spMk id="7" creationId="{7D52B800-64B1-278E-22E3-FCCF4C6E041E}"/>
          </ac:spMkLst>
        </pc:spChg>
        <pc:picChg chg="add mod ord">
          <ac:chgData name="Daniel Zwahlen" userId="8390920426e98de0" providerId="LiveId" clId="{4DDEFA03-1042-407F-81B1-4FAB0698047C}" dt="2026-04-23T08:24:25.300" v="833" actId="1076"/>
          <ac:picMkLst>
            <pc:docMk/>
            <pc:sldMk cId="3324405064" sldId="257"/>
            <ac:picMk id="5" creationId="{71888CFB-2F49-8430-8DEB-C176BE19B776}"/>
          </ac:picMkLst>
        </pc:picChg>
      </pc:sldChg>
      <pc:sldChg chg="modSp del mod">
        <pc:chgData name="Daniel Zwahlen" userId="8390920426e98de0" providerId="LiveId" clId="{4DDEFA03-1042-407F-81B1-4FAB0698047C}" dt="2026-04-23T08:35:50.933" v="1020" actId="47"/>
        <pc:sldMkLst>
          <pc:docMk/>
          <pc:sldMk cId="2571954351" sldId="258"/>
        </pc:sldMkLst>
        <pc:spChg chg="mod">
          <ac:chgData name="Daniel Zwahlen" userId="8390920426e98de0" providerId="LiveId" clId="{4DDEFA03-1042-407F-81B1-4FAB0698047C}" dt="2026-04-23T08:26:49.491" v="866" actId="20577"/>
          <ac:spMkLst>
            <pc:docMk/>
            <pc:sldMk cId="2571954351" sldId="258"/>
            <ac:spMk id="2" creationId="{257EC6AA-7EDF-45B8-4A5C-39E0772A7C9D}"/>
          </ac:spMkLst>
        </pc:spChg>
        <pc:spChg chg="mod">
          <ac:chgData name="Daniel Zwahlen" userId="8390920426e98de0" providerId="LiveId" clId="{4DDEFA03-1042-407F-81B1-4FAB0698047C}" dt="2026-04-23T08:30:33.425" v="983" actId="20577"/>
          <ac:spMkLst>
            <pc:docMk/>
            <pc:sldMk cId="2571954351" sldId="258"/>
            <ac:spMk id="3" creationId="{E1AF9476-0B4E-3423-BBA2-3A56382A67C9}"/>
          </ac:spMkLst>
        </pc:spChg>
      </pc:sldChg>
      <pc:sldChg chg="addSp modSp mod ord setBg">
        <pc:chgData name="Daniel Zwahlen" userId="8390920426e98de0" providerId="LiveId" clId="{4DDEFA03-1042-407F-81B1-4FAB0698047C}" dt="2026-04-23T08:29:27.521" v="911" actId="255"/>
        <pc:sldMkLst>
          <pc:docMk/>
          <pc:sldMk cId="631306151" sldId="259"/>
        </pc:sldMkLst>
        <pc:spChg chg="mod">
          <ac:chgData name="Daniel Zwahlen" userId="8390920426e98de0" providerId="LiveId" clId="{4DDEFA03-1042-407F-81B1-4FAB0698047C}" dt="2026-04-23T08:29:15.827" v="909" actId="20577"/>
          <ac:spMkLst>
            <pc:docMk/>
            <pc:sldMk cId="631306151" sldId="259"/>
            <ac:spMk id="2" creationId="{0677414F-9744-5F51-330D-42731847DF5E}"/>
          </ac:spMkLst>
        </pc:spChg>
        <pc:spChg chg="mod">
          <ac:chgData name="Daniel Zwahlen" userId="8390920426e98de0" providerId="LiveId" clId="{4DDEFA03-1042-407F-81B1-4FAB0698047C}" dt="2026-04-23T08:29:27.521" v="911" actId="255"/>
          <ac:spMkLst>
            <pc:docMk/>
            <pc:sldMk cId="631306151" sldId="259"/>
            <ac:spMk id="3" creationId="{7373595F-8B08-4CA8-28E5-9CA692A6597F}"/>
          </ac:spMkLst>
        </pc:spChg>
        <pc:spChg chg="add mod">
          <ac:chgData name="Daniel Zwahlen" userId="8390920426e98de0" providerId="LiveId" clId="{4DDEFA03-1042-407F-81B1-4FAB0698047C}" dt="2026-04-23T08:28:15.885" v="873" actId="20577"/>
          <ac:spMkLst>
            <pc:docMk/>
            <pc:sldMk cId="631306151" sldId="259"/>
            <ac:spMk id="5" creationId="{90933EB8-FC69-3FE4-FEDB-EF72218DA858}"/>
          </ac:spMkLst>
        </pc:spChg>
        <pc:spChg chg="add">
          <ac:chgData name="Daniel Zwahlen" userId="8390920426e98de0" providerId="LiveId" clId="{4DDEFA03-1042-407F-81B1-4FAB0698047C}" dt="2026-04-23T08:27:23.821" v="871" actId="26606"/>
          <ac:spMkLst>
            <pc:docMk/>
            <pc:sldMk cId="631306151" sldId="259"/>
            <ac:spMk id="9" creationId="{2B97F24A-32CE-4C1C-A50D-3016B394DCFB}"/>
          </ac:spMkLst>
        </pc:spChg>
        <pc:spChg chg="add">
          <ac:chgData name="Daniel Zwahlen" userId="8390920426e98de0" providerId="LiveId" clId="{4DDEFA03-1042-407F-81B1-4FAB0698047C}" dt="2026-04-23T08:27:23.821" v="871" actId="26606"/>
          <ac:spMkLst>
            <pc:docMk/>
            <pc:sldMk cId="631306151" sldId="259"/>
            <ac:spMk id="11" creationId="{6357EC4F-235E-4222-A36F-C7878ACE37F2}"/>
          </ac:spMkLst>
        </pc:spChg>
        <pc:picChg chg="add mod">
          <ac:chgData name="Daniel Zwahlen" userId="8390920426e98de0" providerId="LiveId" clId="{4DDEFA03-1042-407F-81B1-4FAB0698047C}" dt="2026-04-23T08:27:23.821" v="871" actId="26606"/>
          <ac:picMkLst>
            <pc:docMk/>
            <pc:sldMk cId="631306151" sldId="259"/>
            <ac:picMk id="4" creationId="{88A7B567-EB86-9798-0B7D-F4A9B0303003}"/>
          </ac:picMkLst>
        </pc:picChg>
      </pc:sldChg>
      <pc:sldChg chg="modSp mod">
        <pc:chgData name="Daniel Zwahlen" userId="8390920426e98de0" providerId="LiveId" clId="{4DDEFA03-1042-407F-81B1-4FAB0698047C}" dt="2026-04-22T17:09:11.349" v="201" actId="20577"/>
        <pc:sldMkLst>
          <pc:docMk/>
          <pc:sldMk cId="3906025988" sldId="261"/>
        </pc:sldMkLst>
        <pc:spChg chg="mod">
          <ac:chgData name="Daniel Zwahlen" userId="8390920426e98de0" providerId="LiveId" clId="{4DDEFA03-1042-407F-81B1-4FAB0698047C}" dt="2026-04-22T17:09:11.349" v="201" actId="20577"/>
          <ac:spMkLst>
            <pc:docMk/>
            <pc:sldMk cId="3906025988" sldId="261"/>
            <ac:spMk id="3" creationId="{1669DD35-2FAB-2B0B-FE57-E464401CA040}"/>
          </ac:spMkLst>
        </pc:spChg>
      </pc:sldChg>
      <pc:sldChg chg="modSp mod">
        <pc:chgData name="Daniel Zwahlen" userId="8390920426e98de0" providerId="LiveId" clId="{4DDEFA03-1042-407F-81B1-4FAB0698047C}" dt="2026-04-22T17:08:32.038" v="172" actId="20577"/>
        <pc:sldMkLst>
          <pc:docMk/>
          <pc:sldMk cId="273359369" sldId="262"/>
        </pc:sldMkLst>
        <pc:spChg chg="mod">
          <ac:chgData name="Daniel Zwahlen" userId="8390920426e98de0" providerId="LiveId" clId="{4DDEFA03-1042-407F-81B1-4FAB0698047C}" dt="2026-04-22T17:08:32.038" v="172" actId="20577"/>
          <ac:spMkLst>
            <pc:docMk/>
            <pc:sldMk cId="273359369" sldId="262"/>
            <ac:spMk id="6" creationId="{8FFAC664-DD4D-D2EA-8D37-D78A8FA913A0}"/>
          </ac:spMkLst>
        </pc:spChg>
      </pc:sldChg>
      <pc:sldChg chg="modSp mod">
        <pc:chgData name="Daniel Zwahlen" userId="8390920426e98de0" providerId="LiveId" clId="{4DDEFA03-1042-407F-81B1-4FAB0698047C}" dt="2026-04-22T17:08:22.564" v="171" actId="20577"/>
        <pc:sldMkLst>
          <pc:docMk/>
          <pc:sldMk cId="2647356653" sldId="263"/>
        </pc:sldMkLst>
        <pc:spChg chg="mod">
          <ac:chgData name="Daniel Zwahlen" userId="8390920426e98de0" providerId="LiveId" clId="{4DDEFA03-1042-407F-81B1-4FAB0698047C}" dt="2026-04-22T17:08:22.564" v="171" actId="20577"/>
          <ac:spMkLst>
            <pc:docMk/>
            <pc:sldMk cId="2647356653" sldId="263"/>
            <ac:spMk id="6" creationId="{E0E6E465-50F7-D9BD-D0E1-C872385C89D8}"/>
          </ac:spMkLst>
        </pc:spChg>
      </pc:sldChg>
      <pc:sldChg chg="modSp mod">
        <pc:chgData name="Daniel Zwahlen" userId="8390920426e98de0" providerId="LiveId" clId="{4DDEFA03-1042-407F-81B1-4FAB0698047C}" dt="2026-04-22T17:08:18.482" v="170" actId="20577"/>
        <pc:sldMkLst>
          <pc:docMk/>
          <pc:sldMk cId="3604508783" sldId="264"/>
        </pc:sldMkLst>
        <pc:spChg chg="mod">
          <ac:chgData name="Daniel Zwahlen" userId="8390920426e98de0" providerId="LiveId" clId="{4DDEFA03-1042-407F-81B1-4FAB0698047C}" dt="2026-04-22T17:08:18.482" v="170" actId="20577"/>
          <ac:spMkLst>
            <pc:docMk/>
            <pc:sldMk cId="3604508783" sldId="264"/>
            <ac:spMk id="6" creationId="{5C0B2E0D-EF7C-4803-665B-63C49FFF3557}"/>
          </ac:spMkLst>
        </pc:spChg>
      </pc:sldChg>
      <pc:sldChg chg="modSp add mod ord">
        <pc:chgData name="Daniel Zwahlen" userId="8390920426e98de0" providerId="LiveId" clId="{4DDEFA03-1042-407F-81B1-4FAB0698047C}" dt="2026-04-23T07:43:19.083" v="400" actId="20577"/>
        <pc:sldMkLst>
          <pc:docMk/>
          <pc:sldMk cId="1328212754" sldId="265"/>
        </pc:sldMkLst>
        <pc:spChg chg="mod">
          <ac:chgData name="Daniel Zwahlen" userId="8390920426e98de0" providerId="LiveId" clId="{4DDEFA03-1042-407F-81B1-4FAB0698047C}" dt="2026-04-22T17:04:56.416" v="27" actId="947"/>
          <ac:spMkLst>
            <pc:docMk/>
            <pc:sldMk cId="1328212754" sldId="265"/>
            <ac:spMk id="2" creationId="{7D84A15E-B74D-5135-8CFD-2B3A5860A608}"/>
          </ac:spMkLst>
        </pc:spChg>
        <pc:spChg chg="mod">
          <ac:chgData name="Daniel Zwahlen" userId="8390920426e98de0" providerId="LiveId" clId="{4DDEFA03-1042-407F-81B1-4FAB0698047C}" dt="2026-04-23T07:43:19.083" v="400" actId="20577"/>
          <ac:spMkLst>
            <pc:docMk/>
            <pc:sldMk cId="1328212754" sldId="265"/>
            <ac:spMk id="3" creationId="{A8651A00-CD81-CF6A-2408-67F1A324540D}"/>
          </ac:spMkLst>
        </pc:spChg>
        <pc:spChg chg="mod">
          <ac:chgData name="Daniel Zwahlen" userId="8390920426e98de0" providerId="LiveId" clId="{4DDEFA03-1042-407F-81B1-4FAB0698047C}" dt="2026-04-22T17:07:56.351" v="169" actId="20577"/>
          <ac:spMkLst>
            <pc:docMk/>
            <pc:sldMk cId="1328212754" sldId="265"/>
            <ac:spMk id="6" creationId="{6115E2E2-E2EA-708C-54EA-A9CA371A9238}"/>
          </ac:spMkLst>
        </pc:spChg>
      </pc:sldChg>
      <pc:sldChg chg="add">
        <pc:chgData name="Daniel Zwahlen" userId="8390920426e98de0" providerId="LiveId" clId="{4DDEFA03-1042-407F-81B1-4FAB0698047C}" dt="2026-04-22T17:17:15.678" v="202" actId="2890"/>
        <pc:sldMkLst>
          <pc:docMk/>
          <pc:sldMk cId="2182109283" sldId="266"/>
        </pc:sldMkLst>
      </pc:sldChg>
      <pc:sldChg chg="addSp delSp modSp add mod">
        <pc:chgData name="Daniel Zwahlen" userId="8390920426e98de0" providerId="LiveId" clId="{4DDEFA03-1042-407F-81B1-4FAB0698047C}" dt="2026-04-22T17:20:48.460" v="215" actId="1076"/>
        <pc:sldMkLst>
          <pc:docMk/>
          <pc:sldMk cId="932484225" sldId="267"/>
        </pc:sldMkLst>
        <pc:spChg chg="add mod">
          <ac:chgData name="Daniel Zwahlen" userId="8390920426e98de0" providerId="LiveId" clId="{4DDEFA03-1042-407F-81B1-4FAB0698047C}" dt="2026-04-22T17:18:14.113" v="206" actId="478"/>
          <ac:spMkLst>
            <pc:docMk/>
            <pc:sldMk cId="932484225" sldId="267"/>
            <ac:spMk id="7" creationId="{60966FFE-BF39-E269-A1D9-7C8D16A1DFBD}"/>
          </ac:spMkLst>
        </pc:spChg>
        <pc:picChg chg="add mod">
          <ac:chgData name="Daniel Zwahlen" userId="8390920426e98de0" providerId="LiveId" clId="{4DDEFA03-1042-407F-81B1-4FAB0698047C}" dt="2026-04-22T17:20:42.708" v="214" actId="1076"/>
          <ac:picMkLst>
            <pc:docMk/>
            <pc:sldMk cId="932484225" sldId="267"/>
            <ac:picMk id="9" creationId="{4C5B834C-4C80-D64C-258E-B3B0C4499888}"/>
          </ac:picMkLst>
        </pc:picChg>
        <pc:picChg chg="add mod">
          <ac:chgData name="Daniel Zwahlen" userId="8390920426e98de0" providerId="LiveId" clId="{4DDEFA03-1042-407F-81B1-4FAB0698047C}" dt="2026-04-22T17:20:48.460" v="215" actId="1076"/>
          <ac:picMkLst>
            <pc:docMk/>
            <pc:sldMk cId="932484225" sldId="267"/>
            <ac:picMk id="11" creationId="{DAF14639-A820-58CB-9A6A-8A8716F85C97}"/>
          </ac:picMkLst>
        </pc:picChg>
      </pc:sldChg>
      <pc:sldChg chg="addSp modSp add mod ord">
        <pc:chgData name="Daniel Zwahlen" userId="8390920426e98de0" providerId="LiveId" clId="{4DDEFA03-1042-407F-81B1-4FAB0698047C}" dt="2026-04-23T08:22:36.513" v="825" actId="255"/>
        <pc:sldMkLst>
          <pc:docMk/>
          <pc:sldMk cId="1689595900" sldId="268"/>
        </pc:sldMkLst>
        <pc:spChg chg="mod">
          <ac:chgData name="Daniel Zwahlen" userId="8390920426e98de0" providerId="LiveId" clId="{4DDEFA03-1042-407F-81B1-4FAB0698047C}" dt="2026-04-23T08:10:59.139" v="624" actId="20577"/>
          <ac:spMkLst>
            <pc:docMk/>
            <pc:sldMk cId="1689595900" sldId="268"/>
            <ac:spMk id="2" creationId="{972AF25C-9E40-C3D5-7548-415A1624F74A}"/>
          </ac:spMkLst>
        </pc:spChg>
        <pc:spChg chg="mod">
          <ac:chgData name="Daniel Zwahlen" userId="8390920426e98de0" providerId="LiveId" clId="{4DDEFA03-1042-407F-81B1-4FAB0698047C}" dt="2026-04-23T08:06:13.048" v="543" actId="21"/>
          <ac:spMkLst>
            <pc:docMk/>
            <pc:sldMk cId="1689595900" sldId="268"/>
            <ac:spMk id="3" creationId="{8F7C8B9F-BF1D-DC07-32D1-6EBF9E2AB265}"/>
          </ac:spMkLst>
        </pc:spChg>
        <pc:spChg chg="add mod">
          <ac:chgData name="Daniel Zwahlen" userId="8390920426e98de0" providerId="LiveId" clId="{4DDEFA03-1042-407F-81B1-4FAB0698047C}" dt="2026-04-23T08:22:36.513" v="825" actId="255"/>
          <ac:spMkLst>
            <pc:docMk/>
            <pc:sldMk cId="1689595900" sldId="268"/>
            <ac:spMk id="5" creationId="{B21661FC-5C09-3595-BF2E-5EBD54730757}"/>
          </ac:spMkLst>
        </pc:spChg>
        <pc:spChg chg="mod">
          <ac:chgData name="Daniel Zwahlen" userId="8390920426e98de0" providerId="LiveId" clId="{4DDEFA03-1042-407F-81B1-4FAB0698047C}" dt="2026-04-23T08:21:57.868" v="820" actId="20577"/>
          <ac:spMkLst>
            <pc:docMk/>
            <pc:sldMk cId="1689595900" sldId="268"/>
            <ac:spMk id="6" creationId="{AE6554AC-C411-6C68-7FE8-F9C3476C52B7}"/>
          </ac:spMkLst>
        </pc:spChg>
      </pc:sldChg>
      <pc:sldChg chg="add del modTransition">
        <pc:chgData name="Daniel Zwahlen" userId="8390920426e98de0" providerId="LiveId" clId="{4DDEFA03-1042-407F-81B1-4FAB0698047C}" dt="2026-04-23T16:22:09.763" v="1731" actId="47"/>
        <pc:sldMkLst>
          <pc:docMk/>
          <pc:sldMk cId="339486801" sldId="271"/>
        </pc:sldMkLst>
      </pc:sldChg>
      <pc:sldChg chg="addSp delSp modSp add mod modTransition">
        <pc:chgData name="Daniel Zwahlen" userId="8390920426e98de0" providerId="LiveId" clId="{4DDEFA03-1042-407F-81B1-4FAB0698047C}" dt="2026-04-23T16:26:11.424" v="1865" actId="20577"/>
        <pc:sldMkLst>
          <pc:docMk/>
          <pc:sldMk cId="1754337564" sldId="272"/>
        </pc:sldMkLst>
        <pc:spChg chg="del">
          <ac:chgData name="Daniel Zwahlen" userId="8390920426e98de0" providerId="LiveId" clId="{4DDEFA03-1042-407F-81B1-4FAB0698047C}" dt="2026-04-23T16:25:45.776" v="1843" actId="478"/>
          <ac:spMkLst>
            <pc:docMk/>
            <pc:sldMk cId="1754337564" sldId="272"/>
            <ac:spMk id="2" creationId="{00000000-0000-0000-0000-000000000000}"/>
          </ac:spMkLst>
        </pc:spChg>
        <pc:spChg chg="add mod">
          <ac:chgData name="Daniel Zwahlen" userId="8390920426e98de0" providerId="LiveId" clId="{4DDEFA03-1042-407F-81B1-4FAB0698047C}" dt="2026-04-23T16:22:43.129" v="1739" actId="20577"/>
          <ac:spMkLst>
            <pc:docMk/>
            <pc:sldMk cId="1754337564" sldId="272"/>
            <ac:spMk id="3" creationId="{FB09E1C0-B2D2-A9E7-CE45-32584685991E}"/>
          </ac:spMkLst>
        </pc:spChg>
        <pc:spChg chg="del">
          <ac:chgData name="Daniel Zwahlen" userId="8390920426e98de0" providerId="LiveId" clId="{4DDEFA03-1042-407F-81B1-4FAB0698047C}" dt="2026-04-23T16:22:38.744" v="1736" actId="478"/>
          <ac:spMkLst>
            <pc:docMk/>
            <pc:sldMk cId="1754337564" sldId="272"/>
            <ac:spMk id="4" creationId="{91E5F906-4FA5-4AD7-8647-070D412FCB2F}"/>
          </ac:spMkLst>
        </pc:spChg>
        <pc:spChg chg="add del mod">
          <ac:chgData name="Daniel Zwahlen" userId="8390920426e98de0" providerId="LiveId" clId="{4DDEFA03-1042-407F-81B1-4FAB0698047C}" dt="2026-04-23T16:26:00.006" v="1848" actId="478"/>
          <ac:spMkLst>
            <pc:docMk/>
            <pc:sldMk cId="1754337564" sldId="272"/>
            <ac:spMk id="6" creationId="{725CB550-C4B6-8DD2-8835-3F10C9BB4D0B}"/>
          </ac:spMkLst>
        </pc:spChg>
        <pc:spChg chg="add mod">
          <ac:chgData name="Daniel Zwahlen" userId="8390920426e98de0" providerId="LiveId" clId="{4DDEFA03-1042-407F-81B1-4FAB0698047C}" dt="2026-04-23T16:26:11.424" v="1865" actId="20577"/>
          <ac:spMkLst>
            <pc:docMk/>
            <pc:sldMk cId="1754337564" sldId="272"/>
            <ac:spMk id="7" creationId="{E3E6D587-3E1D-880F-FB89-6CBD44CAD2DE}"/>
          </ac:spMkLst>
        </pc:spChg>
        <pc:picChg chg="mod">
          <ac:chgData name="Daniel Zwahlen" userId="8390920426e98de0" providerId="LiveId" clId="{4DDEFA03-1042-407F-81B1-4FAB0698047C}" dt="2026-04-23T16:25:56.425" v="1846" actId="1076"/>
          <ac:picMkLst>
            <pc:docMk/>
            <pc:sldMk cId="1754337564" sldId="272"/>
            <ac:picMk id="25" creationId="{00000000-0000-0000-0000-000000000000}"/>
          </ac:picMkLst>
        </pc:picChg>
      </pc:sldChg>
      <pc:sldChg chg="addSp delSp modSp add del mod modTransition">
        <pc:chgData name="Daniel Zwahlen" userId="8390920426e98de0" providerId="LiveId" clId="{4DDEFA03-1042-407F-81B1-4FAB0698047C}" dt="2026-04-23T16:42:11.636" v="2001" actId="47"/>
        <pc:sldMkLst>
          <pc:docMk/>
          <pc:sldMk cId="1697361614" sldId="273"/>
        </pc:sldMkLst>
        <pc:spChg chg="add mod">
          <ac:chgData name="Daniel Zwahlen" userId="8390920426e98de0" providerId="LiveId" clId="{4DDEFA03-1042-407F-81B1-4FAB0698047C}" dt="2026-04-23T16:26:26.053" v="1877" actId="20577"/>
          <ac:spMkLst>
            <pc:docMk/>
            <pc:sldMk cId="1697361614" sldId="273"/>
            <ac:spMk id="2" creationId="{DCA99ABC-2C91-17A7-8932-009013E8130C}"/>
          </ac:spMkLst>
        </pc:spChg>
        <pc:spChg chg="del">
          <ac:chgData name="Daniel Zwahlen" userId="8390920426e98de0" providerId="LiveId" clId="{4DDEFA03-1042-407F-81B1-4FAB0698047C}" dt="2026-04-23T16:22:50.905" v="1740" actId="478"/>
          <ac:spMkLst>
            <pc:docMk/>
            <pc:sldMk cId="1697361614" sldId="273"/>
            <ac:spMk id="4" creationId="{EBB5BF08-8E0F-4634-B660-A9D9604CF88A}"/>
          </ac:spMkLst>
        </pc:spChg>
        <pc:spChg chg="del">
          <ac:chgData name="Daniel Zwahlen" userId="8390920426e98de0" providerId="LiveId" clId="{4DDEFA03-1042-407F-81B1-4FAB0698047C}" dt="2026-04-23T16:26:19.940" v="1866" actId="478"/>
          <ac:spMkLst>
            <pc:docMk/>
            <pc:sldMk cId="1697361614" sldId="273"/>
            <ac:spMk id="7" creationId="{00000000-0000-0000-0000-000000000000}"/>
          </ac:spMkLst>
        </pc:spChg>
      </pc:sldChg>
      <pc:sldChg chg="modSp add del mod modTransition">
        <pc:chgData name="Daniel Zwahlen" userId="8390920426e98de0" providerId="LiveId" clId="{4DDEFA03-1042-407F-81B1-4FAB0698047C}" dt="2026-04-23T16:42:13.098" v="2002" actId="47"/>
        <pc:sldMkLst>
          <pc:docMk/>
          <pc:sldMk cId="237398818" sldId="274"/>
        </pc:sldMkLst>
        <pc:spChg chg="mod">
          <ac:chgData name="Daniel Zwahlen" userId="8390920426e98de0" providerId="LiveId" clId="{4DDEFA03-1042-407F-81B1-4FAB0698047C}" dt="2026-04-23T16:26:58.915" v="1895" actId="20577"/>
          <ac:spMkLst>
            <pc:docMk/>
            <pc:sldMk cId="237398818" sldId="274"/>
            <ac:spMk id="4" creationId="{00000000-0000-0000-0000-000000000000}"/>
          </ac:spMkLst>
        </pc:spChg>
      </pc:sldChg>
      <pc:sldChg chg="addSp delSp modSp add mod modTransition">
        <pc:chgData name="Daniel Zwahlen" userId="8390920426e98de0" providerId="LiveId" clId="{4DDEFA03-1042-407F-81B1-4FAB0698047C}" dt="2026-04-23T16:28:01.670" v="1941" actId="1076"/>
        <pc:sldMkLst>
          <pc:docMk/>
          <pc:sldMk cId="1847844" sldId="275"/>
        </pc:sldMkLst>
        <pc:spChg chg="add mod">
          <ac:chgData name="Daniel Zwahlen" userId="8390920426e98de0" providerId="LiveId" clId="{4DDEFA03-1042-407F-81B1-4FAB0698047C}" dt="2026-04-23T16:23:28.638" v="1744" actId="20577"/>
          <ac:spMkLst>
            <pc:docMk/>
            <pc:sldMk cId="1847844" sldId="275"/>
            <ac:spMk id="2" creationId="{1CD463FD-CFEB-F24B-EE61-97B1EF4CFBEA}"/>
          </ac:spMkLst>
        </pc:spChg>
        <pc:spChg chg="add mod">
          <ac:chgData name="Daniel Zwahlen" userId="8390920426e98de0" providerId="LiveId" clId="{4DDEFA03-1042-407F-81B1-4FAB0698047C}" dt="2026-04-23T16:27:43.537" v="1940" actId="20577"/>
          <ac:spMkLst>
            <pc:docMk/>
            <pc:sldMk cId="1847844" sldId="275"/>
            <ac:spMk id="3" creationId="{4C6E5613-D192-500C-21DD-FE27F9827129}"/>
          </ac:spMkLst>
        </pc:spChg>
        <pc:spChg chg="del">
          <ac:chgData name="Daniel Zwahlen" userId="8390920426e98de0" providerId="LiveId" clId="{4DDEFA03-1042-407F-81B1-4FAB0698047C}" dt="2026-04-23T16:22:59.379" v="1741" actId="478"/>
          <ac:spMkLst>
            <pc:docMk/>
            <pc:sldMk cId="1847844" sldId="275"/>
            <ac:spMk id="4" creationId="{0287753A-7147-4905-903A-93C1016C47AB}"/>
          </ac:spMkLst>
        </pc:spChg>
        <pc:spChg chg="del">
          <ac:chgData name="Daniel Zwahlen" userId="8390920426e98de0" providerId="LiveId" clId="{4DDEFA03-1042-407F-81B1-4FAB0698047C}" dt="2026-04-23T16:27:07.837" v="1896" actId="478"/>
          <ac:spMkLst>
            <pc:docMk/>
            <pc:sldMk cId="1847844" sldId="275"/>
            <ac:spMk id="7" creationId="{00000000-0000-0000-0000-000000000000}"/>
          </ac:spMkLst>
        </pc:spChg>
        <pc:picChg chg="mod">
          <ac:chgData name="Daniel Zwahlen" userId="8390920426e98de0" providerId="LiveId" clId="{4DDEFA03-1042-407F-81B1-4FAB0698047C}" dt="2026-04-23T16:28:01.670" v="1941" actId="1076"/>
          <ac:picMkLst>
            <pc:docMk/>
            <pc:sldMk cId="1847844" sldId="275"/>
            <ac:picMk id="6" creationId="{7623583C-E66C-41CE-8D97-E181CAA66D8B}"/>
          </ac:picMkLst>
        </pc:picChg>
      </pc:sldChg>
      <pc:sldChg chg="addSp delSp modSp add mod modTransition">
        <pc:chgData name="Daniel Zwahlen" userId="8390920426e98de0" providerId="LiveId" clId="{4DDEFA03-1042-407F-81B1-4FAB0698047C}" dt="2026-04-23T18:04:41.908" v="2694" actId="20577"/>
        <pc:sldMkLst>
          <pc:docMk/>
          <pc:sldMk cId="4054404298" sldId="279"/>
        </pc:sldMkLst>
        <pc:spChg chg="del">
          <ac:chgData name="Daniel Zwahlen" userId="8390920426e98de0" providerId="LiveId" clId="{4DDEFA03-1042-407F-81B1-4FAB0698047C}" dt="2026-04-23T18:02:57.013" v="2653" actId="478"/>
          <ac:spMkLst>
            <pc:docMk/>
            <pc:sldMk cId="4054404298" sldId="279"/>
            <ac:spMk id="2" creationId="{00000000-0000-0000-0000-000000000000}"/>
          </ac:spMkLst>
        </pc:spChg>
        <pc:spChg chg="del">
          <ac:chgData name="Daniel Zwahlen" userId="8390920426e98de0" providerId="LiveId" clId="{4DDEFA03-1042-407F-81B1-4FAB0698047C}" dt="2026-04-23T18:02:52.487" v="2652" actId="478"/>
          <ac:spMkLst>
            <pc:docMk/>
            <pc:sldMk cId="4054404298" sldId="279"/>
            <ac:spMk id="4" creationId="{0A5F5C65-1935-6E63-C682-C37200CC960F}"/>
          </ac:spMkLst>
        </pc:spChg>
        <pc:spChg chg="del mod">
          <ac:chgData name="Daniel Zwahlen" userId="8390920426e98de0" providerId="LiveId" clId="{4DDEFA03-1042-407F-81B1-4FAB0698047C}" dt="2026-04-23T18:03:00.273" v="2655" actId="478"/>
          <ac:spMkLst>
            <pc:docMk/>
            <pc:sldMk cId="4054404298" sldId="279"/>
            <ac:spMk id="6" creationId="{47E45A39-F874-C634-DC4E-C7715D61EF7D}"/>
          </ac:spMkLst>
        </pc:spChg>
        <pc:spChg chg="add del mod">
          <ac:chgData name="Daniel Zwahlen" userId="8390920426e98de0" providerId="LiveId" clId="{4DDEFA03-1042-407F-81B1-4FAB0698047C}" dt="2026-04-23T18:02:58.820" v="2654" actId="478"/>
          <ac:spMkLst>
            <pc:docMk/>
            <pc:sldMk cId="4054404298" sldId="279"/>
            <ac:spMk id="8" creationId="{AA3079D7-3B85-0AF2-0A23-B74D6F0930BB}"/>
          </ac:spMkLst>
        </pc:spChg>
        <pc:spChg chg="add mod">
          <ac:chgData name="Daniel Zwahlen" userId="8390920426e98de0" providerId="LiveId" clId="{4DDEFA03-1042-407F-81B1-4FAB0698047C}" dt="2026-04-23T18:03:47.105" v="2687" actId="20577"/>
          <ac:spMkLst>
            <pc:docMk/>
            <pc:sldMk cId="4054404298" sldId="279"/>
            <ac:spMk id="9" creationId="{9D9CBD12-2223-BCEF-75C3-03F949CCF27F}"/>
          </ac:spMkLst>
        </pc:spChg>
        <pc:spChg chg="add mod">
          <ac:chgData name="Daniel Zwahlen" userId="8390920426e98de0" providerId="LiveId" clId="{4DDEFA03-1042-407F-81B1-4FAB0698047C}" dt="2026-04-23T18:04:41.908" v="2694" actId="20577"/>
          <ac:spMkLst>
            <pc:docMk/>
            <pc:sldMk cId="4054404298" sldId="279"/>
            <ac:spMk id="10" creationId="{77D57306-B5AE-CDF4-143B-968E1A034A75}"/>
          </ac:spMkLst>
        </pc:spChg>
      </pc:sldChg>
      <pc:sldChg chg="addSp delSp modSp add mod modTransition">
        <pc:chgData name="Daniel Zwahlen" userId="8390920426e98de0" providerId="LiveId" clId="{4DDEFA03-1042-407F-81B1-4FAB0698047C}" dt="2026-04-23T17:05:42.897" v="2314"/>
        <pc:sldMkLst>
          <pc:docMk/>
          <pc:sldMk cId="1947061304" sldId="282"/>
        </pc:sldMkLst>
        <pc:spChg chg="del mod">
          <ac:chgData name="Daniel Zwahlen" userId="8390920426e98de0" providerId="LiveId" clId="{4DDEFA03-1042-407F-81B1-4FAB0698047C}" dt="2026-04-23T17:05:42.590" v="2313" actId="478"/>
          <ac:spMkLst>
            <pc:docMk/>
            <pc:sldMk cId="1947061304" sldId="282"/>
            <ac:spMk id="2" creationId="{CC8E5F7A-A293-DFC3-1228-EC564C6096F1}"/>
          </ac:spMkLst>
        </pc:spChg>
        <pc:spChg chg="mod">
          <ac:chgData name="Daniel Zwahlen" userId="8390920426e98de0" providerId="LiveId" clId="{4DDEFA03-1042-407F-81B1-4FAB0698047C}" dt="2026-04-23T16:59:36.809" v="2286" actId="20577"/>
          <ac:spMkLst>
            <pc:docMk/>
            <pc:sldMk cId="1947061304" sldId="282"/>
            <ac:spMk id="3" creationId="{00000000-0000-0000-0000-000000000000}"/>
          </ac:spMkLst>
        </pc:spChg>
        <pc:spChg chg="add mod">
          <ac:chgData name="Daniel Zwahlen" userId="8390920426e98de0" providerId="LiveId" clId="{4DDEFA03-1042-407F-81B1-4FAB0698047C}" dt="2026-04-23T16:59:03.118" v="2256" actId="20577"/>
          <ac:spMkLst>
            <pc:docMk/>
            <pc:sldMk cId="1947061304" sldId="282"/>
            <ac:spMk id="4" creationId="{1CDA1330-D91A-A489-9410-531252FC9D53}"/>
          </ac:spMkLst>
        </pc:spChg>
        <pc:spChg chg="add mod">
          <ac:chgData name="Daniel Zwahlen" userId="8390920426e98de0" providerId="LiveId" clId="{4DDEFA03-1042-407F-81B1-4FAB0698047C}" dt="2026-04-23T17:05:42.897" v="2314"/>
          <ac:spMkLst>
            <pc:docMk/>
            <pc:sldMk cId="1947061304" sldId="282"/>
            <ac:spMk id="10" creationId="{A660F830-0B19-07B9-D820-4C92B8E63B10}"/>
          </ac:spMkLst>
        </pc:spChg>
        <pc:spChg chg="del">
          <ac:chgData name="Daniel Zwahlen" userId="8390920426e98de0" providerId="LiveId" clId="{4DDEFA03-1042-407F-81B1-4FAB0698047C}" dt="2026-04-23T16:58:45.540" v="2221" actId="478"/>
          <ac:spMkLst>
            <pc:docMk/>
            <pc:sldMk cId="1947061304" sldId="282"/>
            <ac:spMk id="11" creationId="{DC72387A-B46E-DC23-0584-AE08D79C2F52}"/>
          </ac:spMkLst>
        </pc:spChg>
        <pc:picChg chg="mod">
          <ac:chgData name="Daniel Zwahlen" userId="8390920426e98de0" providerId="LiveId" clId="{4DDEFA03-1042-407F-81B1-4FAB0698047C}" dt="2026-04-23T17:00:42.815" v="2291" actId="1076"/>
          <ac:picMkLst>
            <pc:docMk/>
            <pc:sldMk cId="1947061304" sldId="282"/>
            <ac:picMk id="5" creationId="{00000000-0000-0000-0000-000000000000}"/>
          </ac:picMkLst>
        </pc:picChg>
      </pc:sldChg>
      <pc:sldChg chg="addSp delSp modSp add mod modTransition">
        <pc:chgData name="Daniel Zwahlen" userId="8390920426e98de0" providerId="LiveId" clId="{4DDEFA03-1042-407F-81B1-4FAB0698047C}" dt="2026-04-23T16:57:31.561" v="2192" actId="1076"/>
        <pc:sldMkLst>
          <pc:docMk/>
          <pc:sldMk cId="934257524" sldId="283"/>
        </pc:sldMkLst>
        <pc:spChg chg="mod">
          <ac:chgData name="Daniel Zwahlen" userId="8390920426e98de0" providerId="LiveId" clId="{4DDEFA03-1042-407F-81B1-4FAB0698047C}" dt="2026-04-23T16:57:11.943" v="2189" actId="1076"/>
          <ac:spMkLst>
            <pc:docMk/>
            <pc:sldMk cId="934257524" sldId="283"/>
            <ac:spMk id="2" creationId="{00000000-0000-0000-0000-000000000000}"/>
          </ac:spMkLst>
        </pc:spChg>
        <pc:spChg chg="del">
          <ac:chgData name="Daniel Zwahlen" userId="8390920426e98de0" providerId="LiveId" clId="{4DDEFA03-1042-407F-81B1-4FAB0698047C}" dt="2026-04-23T16:54:58.235" v="2127" actId="478"/>
          <ac:spMkLst>
            <pc:docMk/>
            <pc:sldMk cId="934257524" sldId="283"/>
            <ac:spMk id="4" creationId="{00000000-0000-0000-0000-000000000000}"/>
          </ac:spMkLst>
        </pc:spChg>
        <pc:spChg chg="del mod">
          <ac:chgData name="Daniel Zwahlen" userId="8390920426e98de0" providerId="LiveId" clId="{4DDEFA03-1042-407F-81B1-4FAB0698047C}" dt="2026-04-23T16:53:39.669" v="2118" actId="478"/>
          <ac:spMkLst>
            <pc:docMk/>
            <pc:sldMk cId="934257524" sldId="283"/>
            <ac:spMk id="6" creationId="{03C83108-180C-0C9D-205E-76E71A619D15}"/>
          </ac:spMkLst>
        </pc:spChg>
        <pc:spChg chg="add del mod">
          <ac:chgData name="Daniel Zwahlen" userId="8390920426e98de0" providerId="LiveId" clId="{4DDEFA03-1042-407F-81B1-4FAB0698047C}" dt="2026-04-23T16:55:04.360" v="2128" actId="478"/>
          <ac:spMkLst>
            <pc:docMk/>
            <pc:sldMk cId="934257524" sldId="283"/>
            <ac:spMk id="8" creationId="{7EEE73B1-2DC0-9CB4-18D2-AB486BB996CF}"/>
          </ac:spMkLst>
        </pc:spChg>
        <pc:spChg chg="add mod">
          <ac:chgData name="Daniel Zwahlen" userId="8390920426e98de0" providerId="LiveId" clId="{4DDEFA03-1042-407F-81B1-4FAB0698047C}" dt="2026-04-23T16:57:03.436" v="2188" actId="20577"/>
          <ac:spMkLst>
            <pc:docMk/>
            <pc:sldMk cId="934257524" sldId="283"/>
            <ac:spMk id="9" creationId="{19B6421C-D5AB-07DF-46AF-E70CB0AD1C67}"/>
          </ac:spMkLst>
        </pc:spChg>
        <pc:picChg chg="mod">
          <ac:chgData name="Daniel Zwahlen" userId="8390920426e98de0" providerId="LiveId" clId="{4DDEFA03-1042-407F-81B1-4FAB0698047C}" dt="2026-04-23T16:57:31.561" v="2192" actId="1076"/>
          <ac:picMkLst>
            <pc:docMk/>
            <pc:sldMk cId="934257524" sldId="283"/>
            <ac:picMk id="3" creationId="{00000000-0000-0000-0000-000000000000}"/>
          </ac:picMkLst>
        </pc:picChg>
      </pc:sldChg>
      <pc:sldChg chg="addSp delSp modSp add mod modTransition">
        <pc:chgData name="Daniel Zwahlen" userId="8390920426e98de0" providerId="LiveId" clId="{4DDEFA03-1042-407F-81B1-4FAB0698047C}" dt="2026-04-23T17:00:20.460" v="2289" actId="1076"/>
        <pc:sldMkLst>
          <pc:docMk/>
          <pc:sldMk cId="3728275654" sldId="284"/>
        </pc:sldMkLst>
        <pc:spChg chg="del">
          <ac:chgData name="Daniel Zwahlen" userId="8390920426e98de0" providerId="LiveId" clId="{4DDEFA03-1042-407F-81B1-4FAB0698047C}" dt="2026-04-23T16:57:51.810" v="2193" actId="478"/>
          <ac:spMkLst>
            <pc:docMk/>
            <pc:sldMk cId="3728275654" sldId="284"/>
            <ac:spMk id="2" creationId="{04F4E825-EADC-4E31-754D-870EBA588D48}"/>
          </ac:spMkLst>
        </pc:spChg>
        <pc:spChg chg="mod">
          <ac:chgData name="Daniel Zwahlen" userId="8390920426e98de0" providerId="LiveId" clId="{4DDEFA03-1042-407F-81B1-4FAB0698047C}" dt="2026-04-23T16:59:54.767" v="2287" actId="20577"/>
          <ac:spMkLst>
            <pc:docMk/>
            <pc:sldMk cId="3728275654" sldId="284"/>
            <ac:spMk id="3" creationId="{00000000-0000-0000-0000-000000000000}"/>
          </ac:spMkLst>
        </pc:spChg>
        <pc:spChg chg="mod">
          <ac:chgData name="Daniel Zwahlen" userId="8390920426e98de0" providerId="LiveId" clId="{4DDEFA03-1042-407F-81B1-4FAB0698047C}" dt="2026-04-23T17:00:20.460" v="2289" actId="1076"/>
          <ac:spMkLst>
            <pc:docMk/>
            <pc:sldMk cId="3728275654" sldId="284"/>
            <ac:spMk id="5" creationId="{00000000-0000-0000-0000-000000000000}"/>
          </ac:spMkLst>
        </pc:spChg>
        <pc:spChg chg="del mod">
          <ac:chgData name="Daniel Zwahlen" userId="8390920426e98de0" providerId="LiveId" clId="{4DDEFA03-1042-407F-81B1-4FAB0698047C}" dt="2026-04-23T16:53:52.093" v="2119" actId="478"/>
          <ac:spMkLst>
            <pc:docMk/>
            <pc:sldMk cId="3728275654" sldId="284"/>
            <ac:spMk id="6" creationId="{CE47BEDB-0B61-06CB-2A0D-A1C6EB524ADA}"/>
          </ac:spMkLst>
        </pc:spChg>
        <pc:spChg chg="add mod">
          <ac:chgData name="Daniel Zwahlen" userId="8390920426e98de0" providerId="LiveId" clId="{4DDEFA03-1042-407F-81B1-4FAB0698047C}" dt="2026-04-23T16:53:57.566" v="2122" actId="20577"/>
          <ac:spMkLst>
            <pc:docMk/>
            <pc:sldMk cId="3728275654" sldId="284"/>
            <ac:spMk id="7" creationId="{5FB85C77-7A39-B501-3EE8-13D40D618769}"/>
          </ac:spMkLst>
        </pc:spChg>
        <pc:spChg chg="add mod">
          <ac:chgData name="Daniel Zwahlen" userId="8390920426e98de0" providerId="LiveId" clId="{4DDEFA03-1042-407F-81B1-4FAB0698047C}" dt="2026-04-23T16:58:22.623" v="2220" actId="20577"/>
          <ac:spMkLst>
            <pc:docMk/>
            <pc:sldMk cId="3728275654" sldId="284"/>
            <ac:spMk id="8" creationId="{10014AEA-F784-B59E-07DB-CA98B5329069}"/>
          </ac:spMkLst>
        </pc:spChg>
      </pc:sldChg>
      <pc:sldChg chg="addSp delSp modSp add mod modTransition">
        <pc:chgData name="Daniel Zwahlen" userId="8390920426e98de0" providerId="LiveId" clId="{4DDEFA03-1042-407F-81B1-4FAB0698047C}" dt="2026-04-23T17:07:11.143" v="2328" actId="20577"/>
        <pc:sldMkLst>
          <pc:docMk/>
          <pc:sldMk cId="3609151187" sldId="288"/>
        </pc:sldMkLst>
        <pc:spChg chg="del">
          <ac:chgData name="Daniel Zwahlen" userId="8390920426e98de0" providerId="LiveId" clId="{4DDEFA03-1042-407F-81B1-4FAB0698047C}" dt="2026-04-23T17:06:05.693" v="2319" actId="478"/>
          <ac:spMkLst>
            <pc:docMk/>
            <pc:sldMk cId="3609151187" sldId="288"/>
            <ac:spMk id="2" creationId="{A0307B26-23E6-E5B0-0EFC-ABC1D1A13648}"/>
          </ac:spMkLst>
        </pc:spChg>
        <pc:spChg chg="del mod">
          <ac:chgData name="Daniel Zwahlen" userId="8390920426e98de0" providerId="LiveId" clId="{4DDEFA03-1042-407F-81B1-4FAB0698047C}" dt="2026-04-23T17:05:49.171" v="2315" actId="478"/>
          <ac:spMkLst>
            <pc:docMk/>
            <pc:sldMk cId="3609151187" sldId="288"/>
            <ac:spMk id="4" creationId="{9F3ACA4E-6630-071E-8B98-6ABA0226BF52}"/>
          </ac:spMkLst>
        </pc:spChg>
        <pc:spChg chg="add mod">
          <ac:chgData name="Daniel Zwahlen" userId="8390920426e98de0" providerId="LiveId" clId="{4DDEFA03-1042-407F-81B1-4FAB0698047C}" dt="2026-04-23T17:07:11.143" v="2328" actId="20577"/>
          <ac:spMkLst>
            <pc:docMk/>
            <pc:sldMk cId="3609151187" sldId="288"/>
            <ac:spMk id="5" creationId="{8D9C461B-0FF1-C5DD-9A6B-463C8C1821FA}"/>
          </ac:spMkLst>
        </pc:spChg>
        <pc:spChg chg="add mod">
          <ac:chgData name="Daniel Zwahlen" userId="8390920426e98de0" providerId="LiveId" clId="{4DDEFA03-1042-407F-81B1-4FAB0698047C}" dt="2026-04-23T17:06:17.454" v="2321"/>
          <ac:spMkLst>
            <pc:docMk/>
            <pc:sldMk cId="3609151187" sldId="288"/>
            <ac:spMk id="6" creationId="{542F6CFF-B767-674D-FE3C-C58FD817EFF5}"/>
          </ac:spMkLst>
        </pc:spChg>
      </pc:sldChg>
      <pc:sldChg chg="modSp add del mod modTransition">
        <pc:chgData name="Daniel Zwahlen" userId="8390920426e98de0" providerId="LiveId" clId="{4DDEFA03-1042-407F-81B1-4FAB0698047C}" dt="2026-04-23T17:04:28.205" v="2310" actId="47"/>
        <pc:sldMkLst>
          <pc:docMk/>
          <pc:sldMk cId="3848775263" sldId="289"/>
        </pc:sldMkLst>
        <pc:spChg chg="mod">
          <ac:chgData name="Daniel Zwahlen" userId="8390920426e98de0" providerId="LiveId" clId="{4DDEFA03-1042-407F-81B1-4FAB0698047C}" dt="2026-04-23T16:52:03.719" v="2080" actId="27636"/>
          <ac:spMkLst>
            <pc:docMk/>
            <pc:sldMk cId="3848775263" sldId="289"/>
            <ac:spMk id="4" creationId="{FDBC5028-C7D4-0330-0543-5B3333944098}"/>
          </ac:spMkLst>
        </pc:spChg>
      </pc:sldChg>
      <pc:sldChg chg="modSp add del mod modTransition">
        <pc:chgData name="Daniel Zwahlen" userId="8390920426e98de0" providerId="LiveId" clId="{4DDEFA03-1042-407F-81B1-4FAB0698047C}" dt="2026-04-23T17:53:54.878" v="2567" actId="47"/>
        <pc:sldMkLst>
          <pc:docMk/>
          <pc:sldMk cId="2073323213" sldId="293"/>
        </pc:sldMkLst>
        <pc:spChg chg="mod">
          <ac:chgData name="Daniel Zwahlen" userId="8390920426e98de0" providerId="LiveId" clId="{4DDEFA03-1042-407F-81B1-4FAB0698047C}" dt="2026-04-23T16:52:03.845" v="2098" actId="27636"/>
          <ac:spMkLst>
            <pc:docMk/>
            <pc:sldMk cId="2073323213" sldId="293"/>
            <ac:spMk id="4" creationId="{2BB1D9E8-4734-C330-45FA-17B8C118FACE}"/>
          </ac:spMkLst>
        </pc:spChg>
      </pc:sldChg>
      <pc:sldChg chg="addSp delSp modSp add del mod modTransition">
        <pc:chgData name="Daniel Zwahlen" userId="8390920426e98de0" providerId="LiveId" clId="{4DDEFA03-1042-407F-81B1-4FAB0698047C}" dt="2026-04-23T17:55:31.457" v="2574" actId="47"/>
        <pc:sldMkLst>
          <pc:docMk/>
          <pc:sldMk cId="3314548681" sldId="294"/>
        </pc:sldMkLst>
        <pc:spChg chg="del">
          <ac:chgData name="Daniel Zwahlen" userId="8390920426e98de0" providerId="LiveId" clId="{4DDEFA03-1042-407F-81B1-4FAB0698047C}" dt="2026-04-23T17:54:47.952" v="2569" actId="478"/>
          <ac:spMkLst>
            <pc:docMk/>
            <pc:sldMk cId="3314548681" sldId="294"/>
            <ac:spMk id="2" creationId="{CE017B4E-C44A-A4C8-28C4-9AC8EF588181}"/>
          </ac:spMkLst>
        </pc:spChg>
        <pc:spChg chg="add mod">
          <ac:chgData name="Daniel Zwahlen" userId="8390920426e98de0" providerId="LiveId" clId="{4DDEFA03-1042-407F-81B1-4FAB0698047C}" dt="2026-04-23T17:54:48.999" v="2570"/>
          <ac:spMkLst>
            <pc:docMk/>
            <pc:sldMk cId="3314548681" sldId="294"/>
            <ac:spMk id="3" creationId="{69236D25-7CCC-3D6A-B73F-ACFBB6C6FAEA}"/>
          </ac:spMkLst>
        </pc:spChg>
        <pc:spChg chg="del mod">
          <ac:chgData name="Daniel Zwahlen" userId="8390920426e98de0" providerId="LiveId" clId="{4DDEFA03-1042-407F-81B1-4FAB0698047C}" dt="2026-04-23T17:55:05.601" v="2572" actId="478"/>
          <ac:spMkLst>
            <pc:docMk/>
            <pc:sldMk cId="3314548681" sldId="294"/>
            <ac:spMk id="5" creationId="{57B903D7-8565-D9AC-047E-4DB8BC9266EC}"/>
          </ac:spMkLst>
        </pc:spChg>
        <pc:spChg chg="mod">
          <ac:chgData name="Daniel Zwahlen" userId="8390920426e98de0" providerId="LiveId" clId="{4DDEFA03-1042-407F-81B1-4FAB0698047C}" dt="2026-04-23T17:55:03.356" v="2571" actId="1076"/>
          <ac:spMkLst>
            <pc:docMk/>
            <pc:sldMk cId="3314548681" sldId="294"/>
            <ac:spMk id="10" creationId="{00000000-0000-0000-0000-000000000000}"/>
          </ac:spMkLst>
        </pc:spChg>
      </pc:sldChg>
      <pc:sldChg chg="addSp delSp modSp add mod modTransition">
        <pc:chgData name="Daniel Zwahlen" userId="8390920426e98de0" providerId="LiveId" clId="{4DDEFA03-1042-407F-81B1-4FAB0698047C}" dt="2026-04-23T17:58:56.134" v="2633"/>
        <pc:sldMkLst>
          <pc:docMk/>
          <pc:sldMk cId="2810749669" sldId="295"/>
        </pc:sldMkLst>
        <pc:spChg chg="del mod">
          <ac:chgData name="Daniel Zwahlen" userId="8390920426e98de0" providerId="LiveId" clId="{4DDEFA03-1042-407F-81B1-4FAB0698047C}" dt="2026-04-23T17:58:54.451" v="2632" actId="478"/>
          <ac:spMkLst>
            <pc:docMk/>
            <pc:sldMk cId="2810749669" sldId="295"/>
            <ac:spMk id="2" creationId="{49474CFA-6C0D-8771-7F33-E76A29437BCF}"/>
          </ac:spMkLst>
        </pc:spChg>
        <pc:spChg chg="add mod">
          <ac:chgData name="Daniel Zwahlen" userId="8390920426e98de0" providerId="LiveId" clId="{4DDEFA03-1042-407F-81B1-4FAB0698047C}" dt="2026-04-23T17:58:56.134" v="2633"/>
          <ac:spMkLst>
            <pc:docMk/>
            <pc:sldMk cId="2810749669" sldId="295"/>
            <ac:spMk id="4" creationId="{CC52DC6C-B1D0-3091-C69C-1D92AC3F3A19}"/>
          </ac:spMkLst>
        </pc:spChg>
        <pc:spChg chg="add mod">
          <ac:chgData name="Daniel Zwahlen" userId="8390920426e98de0" providerId="LiveId" clId="{4DDEFA03-1042-407F-81B1-4FAB0698047C}" dt="2026-04-23T17:58:56.134" v="2633"/>
          <ac:spMkLst>
            <pc:docMk/>
            <pc:sldMk cId="2810749669" sldId="295"/>
            <ac:spMk id="5" creationId="{DEDCE563-7A3E-1FFF-A5F6-A8FDF24B1AF0}"/>
          </ac:spMkLst>
        </pc:spChg>
        <pc:spChg chg="del">
          <ac:chgData name="Daniel Zwahlen" userId="8390920426e98de0" providerId="LiveId" clId="{4DDEFA03-1042-407F-81B1-4FAB0698047C}" dt="2026-04-23T17:58:51.990" v="2631" actId="478"/>
          <ac:spMkLst>
            <pc:docMk/>
            <pc:sldMk cId="2810749669" sldId="295"/>
            <ac:spMk id="7" creationId="{0BBBAD7A-1DFB-D924-F70E-80DB155136F9}"/>
          </ac:spMkLst>
        </pc:spChg>
      </pc:sldChg>
      <pc:sldChg chg="modSp add del mod modTransition">
        <pc:chgData name="Daniel Zwahlen" userId="8390920426e98de0" providerId="LiveId" clId="{4DDEFA03-1042-407F-81B1-4FAB0698047C}" dt="2026-04-23T18:00:57.721" v="2642" actId="47"/>
        <pc:sldMkLst>
          <pc:docMk/>
          <pc:sldMk cId="3652520480" sldId="296"/>
        </pc:sldMkLst>
        <pc:spChg chg="mod">
          <ac:chgData name="Daniel Zwahlen" userId="8390920426e98de0" providerId="LiveId" clId="{4DDEFA03-1042-407F-81B1-4FAB0698047C}" dt="2026-04-23T16:52:03.908" v="2105" actId="27636"/>
          <ac:spMkLst>
            <pc:docMk/>
            <pc:sldMk cId="3652520480" sldId="296"/>
            <ac:spMk id="2" creationId="{AB88948B-4952-1D74-1778-DA1A06DFEE9C}"/>
          </ac:spMkLst>
        </pc:spChg>
      </pc:sldChg>
      <pc:sldChg chg="addSp delSp modSp add mod modTransition">
        <pc:chgData name="Daniel Zwahlen" userId="8390920426e98de0" providerId="LiveId" clId="{4DDEFA03-1042-407F-81B1-4FAB0698047C}" dt="2026-04-23T17:59:26.011" v="2635"/>
        <pc:sldMkLst>
          <pc:docMk/>
          <pc:sldMk cId="3727850315" sldId="297"/>
        </pc:sldMkLst>
        <pc:spChg chg="mod">
          <ac:chgData name="Daniel Zwahlen" userId="8390920426e98de0" providerId="LiveId" clId="{4DDEFA03-1042-407F-81B1-4FAB0698047C}" dt="2026-04-23T16:52:03.894" v="2102" actId="27636"/>
          <ac:spMkLst>
            <pc:docMk/>
            <pc:sldMk cId="3727850315" sldId="297"/>
            <ac:spMk id="2" creationId="{A03A5452-375B-0591-8CC6-D32F9DA982F5}"/>
          </ac:spMkLst>
        </pc:spChg>
        <pc:spChg chg="add mod">
          <ac:chgData name="Daniel Zwahlen" userId="8390920426e98de0" providerId="LiveId" clId="{4DDEFA03-1042-407F-81B1-4FAB0698047C}" dt="2026-04-23T17:59:26.011" v="2635"/>
          <ac:spMkLst>
            <pc:docMk/>
            <pc:sldMk cId="3727850315" sldId="297"/>
            <ac:spMk id="4" creationId="{0BCE3A7F-DFF3-F6F9-11DB-EF88E27EC54F}"/>
          </ac:spMkLst>
        </pc:spChg>
        <pc:spChg chg="add mod">
          <ac:chgData name="Daniel Zwahlen" userId="8390920426e98de0" providerId="LiveId" clId="{4DDEFA03-1042-407F-81B1-4FAB0698047C}" dt="2026-04-23T17:59:26.011" v="2635"/>
          <ac:spMkLst>
            <pc:docMk/>
            <pc:sldMk cId="3727850315" sldId="297"/>
            <ac:spMk id="5" creationId="{544E6E42-843D-F3BD-EC9A-7F1E679BA7C4}"/>
          </ac:spMkLst>
        </pc:spChg>
        <pc:spChg chg="del">
          <ac:chgData name="Daniel Zwahlen" userId="8390920426e98de0" providerId="LiveId" clId="{4DDEFA03-1042-407F-81B1-4FAB0698047C}" dt="2026-04-23T17:59:24.565" v="2634" actId="478"/>
          <ac:spMkLst>
            <pc:docMk/>
            <pc:sldMk cId="3727850315" sldId="297"/>
            <ac:spMk id="7" creationId="{43E55487-1980-9174-4C7F-A792714A0155}"/>
          </ac:spMkLst>
        </pc:spChg>
      </pc:sldChg>
      <pc:sldChg chg="modSp add del mod modTransition">
        <pc:chgData name="Daniel Zwahlen" userId="8390920426e98de0" providerId="LiveId" clId="{4DDEFA03-1042-407F-81B1-4FAB0698047C}" dt="2026-04-23T18:00:55.160" v="2641" actId="47"/>
        <pc:sldMkLst>
          <pc:docMk/>
          <pc:sldMk cId="436493482" sldId="298"/>
        </pc:sldMkLst>
        <pc:spChg chg="mod">
          <ac:chgData name="Daniel Zwahlen" userId="8390920426e98de0" providerId="LiveId" clId="{4DDEFA03-1042-407F-81B1-4FAB0698047C}" dt="2026-04-23T16:52:03.908" v="2104" actId="27636"/>
          <ac:spMkLst>
            <pc:docMk/>
            <pc:sldMk cId="436493482" sldId="298"/>
            <ac:spMk id="2" creationId="{3E66AE05-C0E4-03AF-0867-061BC5DCC489}"/>
          </ac:spMkLst>
        </pc:spChg>
      </pc:sldChg>
      <pc:sldChg chg="addSp delSp modSp add mod modTransition">
        <pc:chgData name="Daniel Zwahlen" userId="8390920426e98de0" providerId="LiveId" clId="{4DDEFA03-1042-407F-81B1-4FAB0698047C}" dt="2026-04-23T18:05:15.940" v="2696" actId="20577"/>
        <pc:sldMkLst>
          <pc:docMk/>
          <pc:sldMk cId="1283800106" sldId="299"/>
        </pc:sldMkLst>
        <pc:spChg chg="del">
          <ac:chgData name="Daniel Zwahlen" userId="8390920426e98de0" providerId="LiveId" clId="{4DDEFA03-1042-407F-81B1-4FAB0698047C}" dt="2026-04-23T18:01:40.928" v="2649" actId="478"/>
          <ac:spMkLst>
            <pc:docMk/>
            <pc:sldMk cId="1283800106" sldId="299"/>
            <ac:spMk id="2" creationId="{7572A167-E96F-16E7-0C5F-1DC14BD8D7D1}"/>
          </ac:spMkLst>
        </pc:spChg>
        <pc:spChg chg="del mod">
          <ac:chgData name="Daniel Zwahlen" userId="8390920426e98de0" providerId="LiveId" clId="{4DDEFA03-1042-407F-81B1-4FAB0698047C}" dt="2026-04-23T18:01:43.114" v="2650" actId="478"/>
          <ac:spMkLst>
            <pc:docMk/>
            <pc:sldMk cId="1283800106" sldId="299"/>
            <ac:spMk id="4" creationId="{3C7D0859-8CA6-A325-1F9B-079BD0DDFC2C}"/>
          </ac:spMkLst>
        </pc:spChg>
        <pc:spChg chg="add mod">
          <ac:chgData name="Daniel Zwahlen" userId="8390920426e98de0" providerId="LiveId" clId="{4DDEFA03-1042-407F-81B1-4FAB0698047C}" dt="2026-04-23T18:01:44.285" v="2651"/>
          <ac:spMkLst>
            <pc:docMk/>
            <pc:sldMk cId="1283800106" sldId="299"/>
            <ac:spMk id="6" creationId="{50F4AA53-CD90-C28B-8529-7266CB8B796E}"/>
          </ac:spMkLst>
        </pc:spChg>
        <pc:spChg chg="add mod">
          <ac:chgData name="Daniel Zwahlen" userId="8390920426e98de0" providerId="LiveId" clId="{4DDEFA03-1042-407F-81B1-4FAB0698047C}" dt="2026-04-23T18:05:15.940" v="2696" actId="20577"/>
          <ac:spMkLst>
            <pc:docMk/>
            <pc:sldMk cId="1283800106" sldId="299"/>
            <ac:spMk id="7" creationId="{9864E2B4-C7AE-24C4-CEF8-91BF9B9880C7}"/>
          </ac:spMkLst>
        </pc:spChg>
      </pc:sldChg>
      <pc:sldChg chg="addSp delSp modSp add mod modTransition">
        <pc:chgData name="Daniel Zwahlen" userId="8390920426e98de0" providerId="LiveId" clId="{4DDEFA03-1042-407F-81B1-4FAB0698047C}" dt="2026-04-23T18:01:35.993" v="2648" actId="20577"/>
        <pc:sldMkLst>
          <pc:docMk/>
          <pc:sldMk cId="4162428155" sldId="300"/>
        </pc:sldMkLst>
        <pc:spChg chg="del">
          <ac:chgData name="Daniel Zwahlen" userId="8390920426e98de0" providerId="LiveId" clId="{4DDEFA03-1042-407F-81B1-4FAB0698047C}" dt="2026-04-23T18:01:13.137" v="2644" actId="478"/>
          <ac:spMkLst>
            <pc:docMk/>
            <pc:sldMk cId="4162428155" sldId="300"/>
            <ac:spMk id="2" creationId="{6091D79F-254B-E8A9-E428-2148096F301D}"/>
          </ac:spMkLst>
        </pc:spChg>
        <pc:spChg chg="del">
          <ac:chgData name="Daniel Zwahlen" userId="8390920426e98de0" providerId="LiveId" clId="{4DDEFA03-1042-407F-81B1-4FAB0698047C}" dt="2026-04-23T18:01:15.500" v="2645" actId="478"/>
          <ac:spMkLst>
            <pc:docMk/>
            <pc:sldMk cId="4162428155" sldId="300"/>
            <ac:spMk id="4" creationId="{6DB5A86D-269C-DE70-0961-883168C752C8}"/>
          </ac:spMkLst>
        </pc:spChg>
        <pc:spChg chg="add mod">
          <ac:chgData name="Daniel Zwahlen" userId="8390920426e98de0" providerId="LiveId" clId="{4DDEFA03-1042-407F-81B1-4FAB0698047C}" dt="2026-04-23T18:01:17.353" v="2646"/>
          <ac:spMkLst>
            <pc:docMk/>
            <pc:sldMk cId="4162428155" sldId="300"/>
            <ac:spMk id="5" creationId="{4F61CEA7-5D5A-F769-8347-FA18BE404CEB}"/>
          </ac:spMkLst>
        </pc:spChg>
        <pc:spChg chg="add mod">
          <ac:chgData name="Daniel Zwahlen" userId="8390920426e98de0" providerId="LiveId" clId="{4DDEFA03-1042-407F-81B1-4FAB0698047C}" dt="2026-04-23T18:01:35.993" v="2648" actId="20577"/>
          <ac:spMkLst>
            <pc:docMk/>
            <pc:sldMk cId="4162428155" sldId="300"/>
            <ac:spMk id="7" creationId="{7C88044F-1346-4CC2-8021-43B6966613A0}"/>
          </ac:spMkLst>
        </pc:spChg>
      </pc:sldChg>
      <pc:sldChg chg="addSp delSp modSp add mod modTransition">
        <pc:chgData name="Daniel Zwahlen" userId="8390920426e98de0" providerId="LiveId" clId="{4DDEFA03-1042-407F-81B1-4FAB0698047C}" dt="2026-04-23T18:04:35.331" v="2692" actId="20577"/>
        <pc:sldMkLst>
          <pc:docMk/>
          <pc:sldMk cId="1583631483" sldId="301"/>
        </pc:sldMkLst>
        <pc:spChg chg="del">
          <ac:chgData name="Daniel Zwahlen" userId="8390920426e98de0" providerId="LiveId" clId="{4DDEFA03-1042-407F-81B1-4FAB0698047C}" dt="2026-04-23T18:03:58.313" v="2688" actId="478"/>
          <ac:spMkLst>
            <pc:docMk/>
            <pc:sldMk cId="1583631483" sldId="301"/>
            <ac:spMk id="2" creationId="{F8E8F417-8929-6B22-BDDE-E53B4F7CC5BD}"/>
          </ac:spMkLst>
        </pc:spChg>
        <pc:spChg chg="del mod">
          <ac:chgData name="Daniel Zwahlen" userId="8390920426e98de0" providerId="LiveId" clId="{4DDEFA03-1042-407F-81B1-4FAB0698047C}" dt="2026-04-23T18:03:59.929" v="2689" actId="478"/>
          <ac:spMkLst>
            <pc:docMk/>
            <pc:sldMk cId="1583631483" sldId="301"/>
            <ac:spMk id="4" creationId="{FA8B87FD-091C-7A77-2C9D-B4DD12C4501F}"/>
          </ac:spMkLst>
        </pc:spChg>
        <pc:spChg chg="add mod">
          <ac:chgData name="Daniel Zwahlen" userId="8390920426e98de0" providerId="LiveId" clId="{4DDEFA03-1042-407F-81B1-4FAB0698047C}" dt="2026-04-23T18:04:02.514" v="2690"/>
          <ac:spMkLst>
            <pc:docMk/>
            <pc:sldMk cId="1583631483" sldId="301"/>
            <ac:spMk id="5" creationId="{90824D37-1671-F9E1-4B1C-4814479A5878}"/>
          </ac:spMkLst>
        </pc:spChg>
        <pc:spChg chg="add mod">
          <ac:chgData name="Daniel Zwahlen" userId="8390920426e98de0" providerId="LiveId" clId="{4DDEFA03-1042-407F-81B1-4FAB0698047C}" dt="2026-04-23T18:04:35.331" v="2692" actId="20577"/>
          <ac:spMkLst>
            <pc:docMk/>
            <pc:sldMk cId="1583631483" sldId="301"/>
            <ac:spMk id="6" creationId="{A29EF701-B078-2E56-F1BB-2D6535C14F23}"/>
          </ac:spMkLst>
        </pc:spChg>
      </pc:sldChg>
      <pc:sldChg chg="modSp add del mod modTransition">
        <pc:chgData name="Daniel Zwahlen" userId="8390920426e98de0" providerId="LiveId" clId="{4DDEFA03-1042-407F-81B1-4FAB0698047C}" dt="2026-04-23T18:03:20.485" v="2656" actId="47"/>
        <pc:sldMkLst>
          <pc:docMk/>
          <pc:sldMk cId="2234291210" sldId="302"/>
        </pc:sldMkLst>
        <pc:spChg chg="mod">
          <ac:chgData name="Daniel Zwahlen" userId="8390920426e98de0" providerId="LiveId" clId="{4DDEFA03-1042-407F-81B1-4FAB0698047C}" dt="2026-04-23T16:52:03.940" v="2110" actId="27636"/>
          <ac:spMkLst>
            <pc:docMk/>
            <pc:sldMk cId="2234291210" sldId="302"/>
            <ac:spMk id="5" creationId="{D17D420D-962B-F283-722F-4BA504D0DEC1}"/>
          </ac:spMkLst>
        </pc:spChg>
      </pc:sldChg>
      <pc:sldChg chg="modSp add del mod modTransition">
        <pc:chgData name="Daniel Zwahlen" userId="8390920426e98de0" providerId="LiveId" clId="{4DDEFA03-1042-407F-81B1-4FAB0698047C}" dt="2026-04-23T18:03:22.205" v="2657" actId="47"/>
        <pc:sldMkLst>
          <pc:docMk/>
          <pc:sldMk cId="4063689518" sldId="303"/>
        </pc:sldMkLst>
        <pc:spChg chg="mod">
          <ac:chgData name="Daniel Zwahlen" userId="8390920426e98de0" providerId="LiveId" clId="{4DDEFA03-1042-407F-81B1-4FAB0698047C}" dt="2026-04-23T16:52:03.956" v="2111" actId="27636"/>
          <ac:spMkLst>
            <pc:docMk/>
            <pc:sldMk cId="4063689518" sldId="303"/>
            <ac:spMk id="5" creationId="{74E91386-CFAA-A5FA-03AA-D6F61ABEF88C}"/>
          </ac:spMkLst>
        </pc:spChg>
      </pc:sldChg>
      <pc:sldChg chg="modSp add del mod modTransition">
        <pc:chgData name="Daniel Zwahlen" userId="8390920426e98de0" providerId="LiveId" clId="{4DDEFA03-1042-407F-81B1-4FAB0698047C}" dt="2026-04-23T18:03:23.659" v="2658" actId="47"/>
        <pc:sldMkLst>
          <pc:docMk/>
          <pc:sldMk cId="1039990031" sldId="304"/>
        </pc:sldMkLst>
        <pc:spChg chg="mod">
          <ac:chgData name="Daniel Zwahlen" userId="8390920426e98de0" providerId="LiveId" clId="{4DDEFA03-1042-407F-81B1-4FAB0698047C}" dt="2026-04-23T16:52:03.956" v="2112" actId="27636"/>
          <ac:spMkLst>
            <pc:docMk/>
            <pc:sldMk cId="1039990031" sldId="304"/>
            <ac:spMk id="3" creationId="{EEF33DB7-EF6E-F0A3-CDAF-E5A79E6F45EE}"/>
          </ac:spMkLst>
        </pc:spChg>
      </pc:sldChg>
      <pc:sldChg chg="modSp add del mod modTransition">
        <pc:chgData name="Daniel Zwahlen" userId="8390920426e98de0" providerId="LiveId" clId="{4DDEFA03-1042-407F-81B1-4FAB0698047C}" dt="2026-04-23T18:03:26.350" v="2659" actId="47"/>
        <pc:sldMkLst>
          <pc:docMk/>
          <pc:sldMk cId="1771477380" sldId="305"/>
        </pc:sldMkLst>
        <pc:spChg chg="mod">
          <ac:chgData name="Daniel Zwahlen" userId="8390920426e98de0" providerId="LiveId" clId="{4DDEFA03-1042-407F-81B1-4FAB0698047C}" dt="2026-04-23T16:52:03.972" v="2113" actId="27636"/>
          <ac:spMkLst>
            <pc:docMk/>
            <pc:sldMk cId="1771477380" sldId="305"/>
            <ac:spMk id="3" creationId="{485932BC-B9C9-C79C-0C30-B53CC1AEDFD3}"/>
          </ac:spMkLst>
        </pc:spChg>
      </pc:sldChg>
      <pc:sldChg chg="modSp add del mod modTransition">
        <pc:chgData name="Daniel Zwahlen" userId="8390920426e98de0" providerId="LiveId" clId="{4DDEFA03-1042-407F-81B1-4FAB0698047C}" dt="2026-04-23T17:53:30.087" v="2565" actId="47"/>
        <pc:sldMkLst>
          <pc:docMk/>
          <pc:sldMk cId="3094912791" sldId="315"/>
        </pc:sldMkLst>
        <pc:spChg chg="mod">
          <ac:chgData name="Daniel Zwahlen" userId="8390920426e98de0" providerId="LiveId" clId="{4DDEFA03-1042-407F-81B1-4FAB0698047C}" dt="2026-04-23T16:52:03.814" v="2095" actId="27636"/>
          <ac:spMkLst>
            <pc:docMk/>
            <pc:sldMk cId="3094912791" sldId="315"/>
            <ac:spMk id="4" creationId="{735E6866-79BF-83C7-4F4A-A3114CABB849}"/>
          </ac:spMkLst>
        </pc:spChg>
      </pc:sldChg>
      <pc:sldChg chg="modSp add del mod modTransition">
        <pc:chgData name="Daniel Zwahlen" userId="8390920426e98de0" providerId="LiveId" clId="{4DDEFA03-1042-407F-81B1-4FAB0698047C}" dt="2026-04-23T17:22:50.758" v="2390" actId="47"/>
        <pc:sldMkLst>
          <pc:docMk/>
          <pc:sldMk cId="1603304678" sldId="323"/>
        </pc:sldMkLst>
        <pc:spChg chg="mod">
          <ac:chgData name="Daniel Zwahlen" userId="8390920426e98de0" providerId="LiveId" clId="{4DDEFA03-1042-407F-81B1-4FAB0698047C}" dt="2026-04-23T16:52:03.750" v="2085" actId="27636"/>
          <ac:spMkLst>
            <pc:docMk/>
            <pc:sldMk cId="1603304678" sldId="323"/>
            <ac:spMk id="2" creationId="{E9509A05-6C3B-5A28-3207-0E1F2B5032DA}"/>
          </ac:spMkLst>
        </pc:spChg>
      </pc:sldChg>
      <pc:sldChg chg="modSp add del mod modTransition">
        <pc:chgData name="Daniel Zwahlen" userId="8390920426e98de0" providerId="LiveId" clId="{4DDEFA03-1042-407F-81B1-4FAB0698047C}" dt="2026-04-23T17:23:05.049" v="2392" actId="47"/>
        <pc:sldMkLst>
          <pc:docMk/>
          <pc:sldMk cId="547231987" sldId="325"/>
        </pc:sldMkLst>
        <pc:spChg chg="mod">
          <ac:chgData name="Daniel Zwahlen" userId="8390920426e98de0" providerId="LiveId" clId="{4DDEFA03-1042-407F-81B1-4FAB0698047C}" dt="2026-04-23T16:52:03.766" v="2089" actId="27636"/>
          <ac:spMkLst>
            <pc:docMk/>
            <pc:sldMk cId="547231987" sldId="325"/>
            <ac:spMk id="2" creationId="{4101D54C-F0F4-295F-3F11-21DF0DCCAC50}"/>
          </ac:spMkLst>
        </pc:spChg>
      </pc:sldChg>
      <pc:sldChg chg="modSp add del mod modTransition">
        <pc:chgData name="Daniel Zwahlen" userId="8390920426e98de0" providerId="LiveId" clId="{4DDEFA03-1042-407F-81B1-4FAB0698047C}" dt="2026-04-23T17:23:07.975" v="2393" actId="47"/>
        <pc:sldMkLst>
          <pc:docMk/>
          <pc:sldMk cId="1059866782" sldId="326"/>
        </pc:sldMkLst>
        <pc:spChg chg="mod">
          <ac:chgData name="Daniel Zwahlen" userId="8390920426e98de0" providerId="LiveId" clId="{4DDEFA03-1042-407F-81B1-4FAB0698047C}" dt="2026-04-23T16:52:03.775" v="2091" actId="27636"/>
          <ac:spMkLst>
            <pc:docMk/>
            <pc:sldMk cId="1059866782" sldId="326"/>
            <ac:spMk id="2" creationId="{6F330DA5-2670-46BB-A772-D9747D31C182}"/>
          </ac:spMkLst>
        </pc:spChg>
      </pc:sldChg>
      <pc:sldChg chg="modSp add del mod modTransition">
        <pc:chgData name="Daniel Zwahlen" userId="8390920426e98de0" providerId="LiveId" clId="{4DDEFA03-1042-407F-81B1-4FAB0698047C}" dt="2026-04-23T18:00:59.112" v="2643" actId="47"/>
        <pc:sldMkLst>
          <pc:docMk/>
          <pc:sldMk cId="63801386" sldId="366"/>
        </pc:sldMkLst>
        <pc:spChg chg="mod">
          <ac:chgData name="Daniel Zwahlen" userId="8390920426e98de0" providerId="LiveId" clId="{4DDEFA03-1042-407F-81B1-4FAB0698047C}" dt="2026-04-23T16:52:03.924" v="2106" actId="27636"/>
          <ac:spMkLst>
            <pc:docMk/>
            <pc:sldMk cId="63801386" sldId="366"/>
            <ac:spMk id="2" creationId="{5CEA3659-9FD5-95B0-5CE0-C62E0B1D04AA}"/>
          </ac:spMkLst>
        </pc:spChg>
      </pc:sldChg>
      <pc:sldChg chg="addSp delSp modSp add mod modTransition">
        <pc:chgData name="Daniel Zwahlen" userId="8390920426e98de0" providerId="LiveId" clId="{4DDEFA03-1042-407F-81B1-4FAB0698047C}" dt="2026-04-23T16:54:42.465" v="2126" actId="478"/>
        <pc:sldMkLst>
          <pc:docMk/>
          <pc:sldMk cId="3264519764" sldId="368"/>
        </pc:sldMkLst>
        <pc:spChg chg="del">
          <ac:chgData name="Daniel Zwahlen" userId="8390920426e98de0" providerId="LiveId" clId="{4DDEFA03-1042-407F-81B1-4FAB0698047C}" dt="2026-04-23T16:53:14.051" v="2114" actId="478"/>
          <ac:spMkLst>
            <pc:docMk/>
            <pc:sldMk cId="3264519764" sldId="368"/>
            <ac:spMk id="5" creationId="{A8BE7CD9-29FF-33E5-8751-2CA046F5151B}"/>
          </ac:spMkLst>
        </pc:spChg>
        <pc:spChg chg="add mod">
          <ac:chgData name="Daniel Zwahlen" userId="8390920426e98de0" providerId="LiveId" clId="{4DDEFA03-1042-407F-81B1-4FAB0698047C}" dt="2026-04-23T16:53:17.856" v="2117" actId="20577"/>
          <ac:spMkLst>
            <pc:docMk/>
            <pc:sldMk cId="3264519764" sldId="368"/>
            <ac:spMk id="6" creationId="{44D2C249-8200-24C5-6C74-D77510A53757}"/>
          </ac:spMkLst>
        </pc:spChg>
        <pc:spChg chg="add mod">
          <ac:chgData name="Daniel Zwahlen" userId="8390920426e98de0" providerId="LiveId" clId="{4DDEFA03-1042-407F-81B1-4FAB0698047C}" dt="2026-04-23T16:54:33.913" v="2124" actId="6549"/>
          <ac:spMkLst>
            <pc:docMk/>
            <pc:sldMk cId="3264519764" sldId="368"/>
            <ac:spMk id="7" creationId="{0EABB7EB-12D0-E4A3-EAA6-7ED0480B1495}"/>
          </ac:spMkLst>
        </pc:spChg>
        <pc:spChg chg="add del mod">
          <ac:chgData name="Daniel Zwahlen" userId="8390920426e98de0" providerId="LiveId" clId="{4DDEFA03-1042-407F-81B1-4FAB0698047C}" dt="2026-04-23T16:54:42.465" v="2126" actId="478"/>
          <ac:spMkLst>
            <pc:docMk/>
            <pc:sldMk cId="3264519764" sldId="368"/>
            <ac:spMk id="9" creationId="{B219446A-5452-339B-BCBB-1A47EE19245C}"/>
          </ac:spMkLst>
        </pc:spChg>
        <pc:spChg chg="del">
          <ac:chgData name="Daniel Zwahlen" userId="8390920426e98de0" providerId="LiveId" clId="{4DDEFA03-1042-407F-81B1-4FAB0698047C}" dt="2026-04-23T16:54:39.265" v="2125" actId="478"/>
          <ac:spMkLst>
            <pc:docMk/>
            <pc:sldMk cId="3264519764" sldId="368"/>
            <ac:spMk id="20" creationId="{C63EFE07-27FA-4797-B080-8B9C59EDF4FB}"/>
          </ac:spMkLst>
        </pc:spChg>
      </pc:sldChg>
      <pc:sldChg chg="addSp delSp modSp add mod modTransition">
        <pc:chgData name="Daniel Zwahlen" userId="8390920426e98de0" providerId="LiveId" clId="{4DDEFA03-1042-407F-81B1-4FAB0698047C}" dt="2026-04-23T17:58:10.118" v="2630"/>
        <pc:sldMkLst>
          <pc:docMk/>
          <pc:sldMk cId="1255249697" sldId="372"/>
        </pc:sldMkLst>
        <pc:spChg chg="del">
          <ac:chgData name="Daniel Zwahlen" userId="8390920426e98de0" providerId="LiveId" clId="{4DDEFA03-1042-407F-81B1-4FAB0698047C}" dt="2026-04-23T17:55:40.098" v="2575" actId="478"/>
          <ac:spMkLst>
            <pc:docMk/>
            <pc:sldMk cId="1255249697" sldId="372"/>
            <ac:spMk id="2" creationId="{CA1C5C74-4CCF-476D-AD5D-8AAF9CCF3C06}"/>
          </ac:spMkLst>
        </pc:spChg>
        <pc:spChg chg="mod">
          <ac:chgData name="Daniel Zwahlen" userId="8390920426e98de0" providerId="LiveId" clId="{4DDEFA03-1042-407F-81B1-4FAB0698047C}" dt="2026-04-23T17:56:57.625" v="2628"/>
          <ac:spMkLst>
            <pc:docMk/>
            <pc:sldMk cId="1255249697" sldId="372"/>
            <ac:spMk id="3" creationId="{885E7045-73A4-420D-AE9D-C8857148EC68}"/>
          </ac:spMkLst>
        </pc:spChg>
        <pc:spChg chg="del mod">
          <ac:chgData name="Daniel Zwahlen" userId="8390920426e98de0" providerId="LiveId" clId="{4DDEFA03-1042-407F-81B1-4FAB0698047C}" dt="2026-04-23T17:58:09.422" v="2629" actId="478"/>
          <ac:spMkLst>
            <pc:docMk/>
            <pc:sldMk cId="1255249697" sldId="372"/>
            <ac:spMk id="4" creationId="{D9A317ED-4816-88EE-558F-596E0C8F1913}"/>
          </ac:spMkLst>
        </pc:spChg>
        <pc:spChg chg="add del mod">
          <ac:chgData name="Daniel Zwahlen" userId="8390920426e98de0" providerId="LiveId" clId="{4DDEFA03-1042-407F-81B1-4FAB0698047C}" dt="2026-04-23T17:55:45.967" v="2576" actId="478"/>
          <ac:spMkLst>
            <pc:docMk/>
            <pc:sldMk cId="1255249697" sldId="372"/>
            <ac:spMk id="6" creationId="{5DFE667D-8600-DE46-8020-8AA5AE926548}"/>
          </ac:spMkLst>
        </pc:spChg>
        <pc:spChg chg="add mod">
          <ac:chgData name="Daniel Zwahlen" userId="8390920426e98de0" providerId="LiveId" clId="{4DDEFA03-1042-407F-81B1-4FAB0698047C}" dt="2026-04-23T17:56:00.356" v="2608" actId="20577"/>
          <ac:spMkLst>
            <pc:docMk/>
            <pc:sldMk cId="1255249697" sldId="372"/>
            <ac:spMk id="7" creationId="{BC4AEB8B-19C3-39EF-51D6-3EDDE82DA679}"/>
          </ac:spMkLst>
        </pc:spChg>
        <pc:spChg chg="add mod">
          <ac:chgData name="Daniel Zwahlen" userId="8390920426e98de0" providerId="LiveId" clId="{4DDEFA03-1042-407F-81B1-4FAB0698047C}" dt="2026-04-23T17:58:10.118" v="2630"/>
          <ac:spMkLst>
            <pc:docMk/>
            <pc:sldMk cId="1255249697" sldId="372"/>
            <ac:spMk id="8" creationId="{F184D89A-13E4-A7B6-CC83-88BA01000D47}"/>
          </ac:spMkLst>
        </pc:spChg>
      </pc:sldChg>
      <pc:sldChg chg="addSp delSp modSp add del mod modTransition">
        <pc:chgData name="Daniel Zwahlen" userId="8390920426e98de0" providerId="LiveId" clId="{4DDEFA03-1042-407F-81B1-4FAB0698047C}" dt="2026-04-23T18:00:20.295" v="2640" actId="47"/>
        <pc:sldMkLst>
          <pc:docMk/>
          <pc:sldMk cId="1075541437" sldId="376"/>
        </pc:sldMkLst>
        <pc:spChg chg="del mod">
          <ac:chgData name="Daniel Zwahlen" userId="8390920426e98de0" providerId="LiveId" clId="{4DDEFA03-1042-407F-81B1-4FAB0698047C}" dt="2026-04-23T18:00:08.078" v="2638" actId="478"/>
          <ac:spMkLst>
            <pc:docMk/>
            <pc:sldMk cId="1075541437" sldId="376"/>
            <ac:spMk id="2" creationId="{40548BEA-3274-714D-4B4B-614C07E31AB1}"/>
          </ac:spMkLst>
        </pc:spChg>
        <pc:spChg chg="add del mod">
          <ac:chgData name="Daniel Zwahlen" userId="8390920426e98de0" providerId="LiveId" clId="{4DDEFA03-1042-407F-81B1-4FAB0698047C}" dt="2026-04-23T18:00:06.377" v="2637" actId="478"/>
          <ac:spMkLst>
            <pc:docMk/>
            <pc:sldMk cId="1075541437" sldId="376"/>
            <ac:spMk id="5" creationId="{11158C11-3A3D-D42B-FA5A-58DC4996EB2D}"/>
          </ac:spMkLst>
        </pc:spChg>
        <pc:spChg chg="del">
          <ac:chgData name="Daniel Zwahlen" userId="8390920426e98de0" providerId="LiveId" clId="{4DDEFA03-1042-407F-81B1-4FAB0698047C}" dt="2026-04-23T18:00:04.080" v="2636" actId="478"/>
          <ac:spMkLst>
            <pc:docMk/>
            <pc:sldMk cId="1075541437" sldId="376"/>
            <ac:spMk id="6" creationId="{094898A0-348B-4357-85C0-FD152CFF1598}"/>
          </ac:spMkLst>
        </pc:spChg>
        <pc:spChg chg="add mod">
          <ac:chgData name="Daniel Zwahlen" userId="8390920426e98de0" providerId="LiveId" clId="{4DDEFA03-1042-407F-81B1-4FAB0698047C}" dt="2026-04-23T18:00:09.856" v="2639"/>
          <ac:spMkLst>
            <pc:docMk/>
            <pc:sldMk cId="1075541437" sldId="376"/>
            <ac:spMk id="7" creationId="{A1211A48-4C18-90C0-7B11-841083D155AD}"/>
          </ac:spMkLst>
        </pc:spChg>
        <pc:spChg chg="add mod">
          <ac:chgData name="Daniel Zwahlen" userId="8390920426e98de0" providerId="LiveId" clId="{4DDEFA03-1042-407F-81B1-4FAB0698047C}" dt="2026-04-23T18:00:09.856" v="2639"/>
          <ac:spMkLst>
            <pc:docMk/>
            <pc:sldMk cId="1075541437" sldId="376"/>
            <ac:spMk id="8" creationId="{419D28E1-6855-5216-5F38-E45815560007}"/>
          </ac:spMkLst>
        </pc:spChg>
      </pc:sldChg>
      <pc:sldChg chg="modSp add del mod modTransition">
        <pc:chgData name="Daniel Zwahlen" userId="8390920426e98de0" providerId="LiveId" clId="{4DDEFA03-1042-407F-81B1-4FAB0698047C}" dt="2026-04-23T17:03:51.372" v="2309" actId="47"/>
        <pc:sldMkLst>
          <pc:docMk/>
          <pc:sldMk cId="1757987875" sldId="407"/>
        </pc:sldMkLst>
        <pc:spChg chg="mod">
          <ac:chgData name="Daniel Zwahlen" userId="8390920426e98de0" providerId="LiveId" clId="{4DDEFA03-1042-407F-81B1-4FAB0698047C}" dt="2026-04-23T16:52:03.643" v="2077" actId="27636"/>
          <ac:spMkLst>
            <pc:docMk/>
            <pc:sldMk cId="1757987875" sldId="407"/>
            <ac:spMk id="3" creationId="{6935622A-A145-C100-9960-0C99E0C9637F}"/>
          </ac:spMkLst>
        </pc:spChg>
      </pc:sldChg>
      <pc:sldChg chg="addSp delSp modSp add mod modTransition">
        <pc:chgData name="Daniel Zwahlen" userId="8390920426e98de0" providerId="LiveId" clId="{4DDEFA03-1042-407F-81B1-4FAB0698047C}" dt="2026-04-23T16:25:26.459" v="1842" actId="6549"/>
        <pc:sldMkLst>
          <pc:docMk/>
          <pc:sldMk cId="3834305287" sldId="434"/>
        </pc:sldMkLst>
        <pc:spChg chg="add mod">
          <ac:chgData name="Daniel Zwahlen" userId="8390920426e98de0" providerId="LiveId" clId="{4DDEFA03-1042-407F-81B1-4FAB0698047C}" dt="2026-04-23T16:22:30.558" v="1735" actId="20577"/>
          <ac:spMkLst>
            <pc:docMk/>
            <pc:sldMk cId="3834305287" sldId="434"/>
            <ac:spMk id="2" creationId="{03379959-3559-4E5A-F9D2-45157D344200}"/>
          </ac:spMkLst>
        </pc:spChg>
        <pc:spChg chg="mod">
          <ac:chgData name="Daniel Zwahlen" userId="8390920426e98de0" providerId="LiveId" clId="{4DDEFA03-1042-407F-81B1-4FAB0698047C}" dt="2026-04-23T16:25:26.459" v="1842" actId="6549"/>
          <ac:spMkLst>
            <pc:docMk/>
            <pc:sldMk cId="3834305287" sldId="434"/>
            <ac:spMk id="3" creationId="{00000000-0000-0000-0000-000000000000}"/>
          </ac:spMkLst>
        </pc:spChg>
        <pc:spChg chg="del">
          <ac:chgData name="Daniel Zwahlen" userId="8390920426e98de0" providerId="LiveId" clId="{4DDEFA03-1042-407F-81B1-4FAB0698047C}" dt="2026-04-23T16:22:19.171" v="1732" actId="478"/>
          <ac:spMkLst>
            <pc:docMk/>
            <pc:sldMk cId="3834305287" sldId="434"/>
            <ac:spMk id="5" creationId="{1FEF9F21-2BBF-4678-ACF7-A0576063E082}"/>
          </ac:spMkLst>
        </pc:spChg>
        <pc:spChg chg="add mod">
          <ac:chgData name="Daniel Zwahlen" userId="8390920426e98de0" providerId="LiveId" clId="{4DDEFA03-1042-407F-81B1-4FAB0698047C}" dt="2026-04-23T16:25:12.244" v="1803" actId="20577"/>
          <ac:spMkLst>
            <pc:docMk/>
            <pc:sldMk cId="3834305287" sldId="434"/>
            <ac:spMk id="6" creationId="{B2955F05-75EB-098A-5087-A4F2B64EAE45}"/>
          </ac:spMkLst>
        </pc:spChg>
      </pc:sldChg>
      <pc:sldChg chg="delSp modSp add mod ord modTransition">
        <pc:chgData name="Daniel Zwahlen" userId="8390920426e98de0" providerId="LiveId" clId="{4DDEFA03-1042-407F-81B1-4FAB0698047C}" dt="2026-04-23T08:20:39.392" v="814"/>
        <pc:sldMkLst>
          <pc:docMk/>
          <pc:sldMk cId="585059396" sldId="436"/>
        </pc:sldMkLst>
        <pc:spChg chg="mod">
          <ac:chgData name="Daniel Zwahlen" userId="8390920426e98de0" providerId="LiveId" clId="{4DDEFA03-1042-407F-81B1-4FAB0698047C}" dt="2026-04-23T08:20:39.392" v="814"/>
          <ac:spMkLst>
            <pc:docMk/>
            <pc:sldMk cId="585059396" sldId="436"/>
            <ac:spMk id="2" creationId="{CD762BE8-8F89-425D-4903-46D560501DDA}"/>
          </ac:spMkLst>
        </pc:spChg>
        <pc:spChg chg="del">
          <ac:chgData name="Daniel Zwahlen" userId="8390920426e98de0" providerId="LiveId" clId="{4DDEFA03-1042-407F-81B1-4FAB0698047C}" dt="2026-04-23T08:02:34.328" v="448" actId="478"/>
          <ac:spMkLst>
            <pc:docMk/>
            <pc:sldMk cId="585059396" sldId="436"/>
            <ac:spMk id="3" creationId="{3D187987-3483-D5A4-60DD-883352C95F5E}"/>
          </ac:spMkLst>
        </pc:spChg>
        <pc:spChg chg="mod">
          <ac:chgData name="Daniel Zwahlen" userId="8390920426e98de0" providerId="LiveId" clId="{4DDEFA03-1042-407F-81B1-4FAB0698047C}" dt="2026-04-23T08:00:16.754" v="439" actId="20577"/>
          <ac:spMkLst>
            <pc:docMk/>
            <pc:sldMk cId="585059396" sldId="436"/>
            <ac:spMk id="19" creationId="{6387C9B2-F9A6-9099-D59D-AD9EF59B26F3}"/>
          </ac:spMkLst>
        </pc:spChg>
      </pc:sldChg>
      <pc:sldChg chg="addSp delSp modSp add mod modTransition">
        <pc:chgData name="Daniel Zwahlen" userId="8390920426e98de0" providerId="LiveId" clId="{4DDEFA03-1042-407F-81B1-4FAB0698047C}" dt="2026-04-23T16:34:41.851" v="1952"/>
        <pc:sldMkLst>
          <pc:docMk/>
          <pc:sldMk cId="2793855800" sldId="439"/>
        </pc:sldMkLst>
        <pc:spChg chg="del">
          <ac:chgData name="Daniel Zwahlen" userId="8390920426e98de0" providerId="LiveId" clId="{4DDEFA03-1042-407F-81B1-4FAB0698047C}" dt="2026-04-23T16:33:44.004" v="1947" actId="478"/>
          <ac:spMkLst>
            <pc:docMk/>
            <pc:sldMk cId="2793855800" sldId="439"/>
            <ac:spMk id="3" creationId="{7EEF1D03-3BEC-864C-E222-0F7F9BF67E10}"/>
          </ac:spMkLst>
        </pc:spChg>
        <pc:spChg chg="del">
          <ac:chgData name="Daniel Zwahlen" userId="8390920426e98de0" providerId="LiveId" clId="{4DDEFA03-1042-407F-81B1-4FAB0698047C}" dt="2026-04-23T16:34:34.139" v="1951" actId="478"/>
          <ac:spMkLst>
            <pc:docMk/>
            <pc:sldMk cId="2793855800" sldId="439"/>
            <ac:spMk id="4" creationId="{91E5F906-4FA5-4AD7-8647-070D412FCB2F}"/>
          </ac:spMkLst>
        </pc:spChg>
        <pc:spChg chg="add mod">
          <ac:chgData name="Daniel Zwahlen" userId="8390920426e98de0" providerId="LiveId" clId="{4DDEFA03-1042-407F-81B1-4FAB0698047C}" dt="2026-04-23T16:33:44.817" v="1948"/>
          <ac:spMkLst>
            <pc:docMk/>
            <pc:sldMk cId="2793855800" sldId="439"/>
            <ac:spMk id="6" creationId="{C42B7B86-5787-4A4F-90F9-F698B3E5AAE3}"/>
          </ac:spMkLst>
        </pc:spChg>
        <pc:spChg chg="add mod">
          <ac:chgData name="Daniel Zwahlen" userId="8390920426e98de0" providerId="LiveId" clId="{4DDEFA03-1042-407F-81B1-4FAB0698047C}" dt="2026-04-23T16:34:41.851" v="1952"/>
          <ac:spMkLst>
            <pc:docMk/>
            <pc:sldMk cId="2793855800" sldId="439"/>
            <ac:spMk id="7" creationId="{32791095-0F74-DA63-85DB-07E4C587A1F2}"/>
          </ac:spMkLst>
        </pc:spChg>
        <pc:picChg chg="add mod modCrop">
          <ac:chgData name="Daniel Zwahlen" userId="8390920426e98de0" providerId="LiveId" clId="{4DDEFA03-1042-407F-81B1-4FAB0698047C}" dt="2026-04-23T16:34:17.083" v="1950" actId="732"/>
          <ac:picMkLst>
            <pc:docMk/>
            <pc:sldMk cId="2793855800" sldId="439"/>
            <ac:picMk id="2" creationId="{F3F7AB5B-0020-878E-4C3D-E343E75F4354}"/>
          </ac:picMkLst>
        </pc:picChg>
        <pc:picChg chg="del mod">
          <ac:chgData name="Daniel Zwahlen" userId="8390920426e98de0" providerId="LiveId" clId="{4DDEFA03-1042-407F-81B1-4FAB0698047C}" dt="2026-04-23T16:33:07.378" v="1944" actId="478"/>
          <ac:picMkLst>
            <pc:docMk/>
            <pc:sldMk cId="2793855800" sldId="439"/>
            <ac:picMk id="25" creationId="{00000000-0000-0000-0000-000000000000}"/>
          </ac:picMkLst>
        </pc:picChg>
      </pc:sldChg>
      <pc:sldChg chg="add del modTransition">
        <pc:chgData name="Daniel Zwahlen" userId="8390920426e98de0" providerId="LiveId" clId="{4DDEFA03-1042-407F-81B1-4FAB0698047C}" dt="2026-04-23T16:35:54.209" v="1960" actId="47"/>
        <pc:sldMkLst>
          <pc:docMk/>
          <pc:sldMk cId="605258182" sldId="440"/>
        </pc:sldMkLst>
      </pc:sldChg>
      <pc:sldChg chg="add del modTransition">
        <pc:chgData name="Daniel Zwahlen" userId="8390920426e98de0" providerId="LiveId" clId="{4DDEFA03-1042-407F-81B1-4FAB0698047C}" dt="2026-04-23T08:38:17.151" v="1034" actId="47"/>
        <pc:sldMkLst>
          <pc:docMk/>
          <pc:sldMk cId="4260734122" sldId="464"/>
        </pc:sldMkLst>
      </pc:sldChg>
      <pc:sldChg chg="addSp delSp modSp add mod modTransition">
        <pc:chgData name="Daniel Zwahlen" userId="8390920426e98de0" providerId="LiveId" clId="{4DDEFA03-1042-407F-81B1-4FAB0698047C}" dt="2026-04-23T16:15:25.323" v="1681" actId="20577"/>
        <pc:sldMkLst>
          <pc:docMk/>
          <pc:sldMk cId="3504357544" sldId="465"/>
        </pc:sldMkLst>
        <pc:spChg chg="del">
          <ac:chgData name="Daniel Zwahlen" userId="8390920426e98de0" providerId="LiveId" clId="{4DDEFA03-1042-407F-81B1-4FAB0698047C}" dt="2026-04-23T08:39:56.716" v="1042" actId="478"/>
          <ac:spMkLst>
            <pc:docMk/>
            <pc:sldMk cId="3504357544" sldId="465"/>
            <ac:spMk id="2" creationId="{551E31B8-9F6B-7091-2627-C9EC69D27F3F}"/>
          </ac:spMkLst>
        </pc:spChg>
        <pc:spChg chg="mod">
          <ac:chgData name="Daniel Zwahlen" userId="8390920426e98de0" providerId="LiveId" clId="{4DDEFA03-1042-407F-81B1-4FAB0698047C}" dt="2026-04-23T08:41:14.917" v="1049" actId="14100"/>
          <ac:spMkLst>
            <pc:docMk/>
            <pc:sldMk cId="3504357544" sldId="465"/>
            <ac:spMk id="7" creationId="{C1D905F4-8415-301D-070A-149BBF82C2D6}"/>
          </ac:spMkLst>
        </pc:spChg>
        <pc:spChg chg="add del mod">
          <ac:chgData name="Daniel Zwahlen" userId="8390920426e98de0" providerId="LiveId" clId="{4DDEFA03-1042-407F-81B1-4FAB0698047C}" dt="2026-04-23T08:41:21.789" v="1051" actId="478"/>
          <ac:spMkLst>
            <pc:docMk/>
            <pc:sldMk cId="3504357544" sldId="465"/>
            <ac:spMk id="8" creationId="{FF8036DF-D26A-F615-153E-F6276C73C41D}"/>
          </ac:spMkLst>
        </pc:spChg>
        <pc:spChg chg="mod">
          <ac:chgData name="Daniel Zwahlen" userId="8390920426e98de0" providerId="LiveId" clId="{4DDEFA03-1042-407F-81B1-4FAB0698047C}" dt="2026-04-23T08:43:16.567" v="1141" actId="20577"/>
          <ac:spMkLst>
            <pc:docMk/>
            <pc:sldMk cId="3504357544" sldId="465"/>
            <ac:spMk id="10" creationId="{CF7DCD6D-E522-E3CA-1CCE-F04366FEEBC1}"/>
          </ac:spMkLst>
        </pc:spChg>
        <pc:spChg chg="mod">
          <ac:chgData name="Daniel Zwahlen" userId="8390920426e98de0" providerId="LiveId" clId="{4DDEFA03-1042-407F-81B1-4FAB0698047C}" dt="2026-04-23T16:15:25.323" v="1681" actId="20577"/>
          <ac:spMkLst>
            <pc:docMk/>
            <pc:sldMk cId="3504357544" sldId="465"/>
            <ac:spMk id="11" creationId="{F57E39A9-6498-E275-EEB3-78114227724D}"/>
          </ac:spMkLst>
        </pc:spChg>
        <pc:spChg chg="mod">
          <ac:chgData name="Daniel Zwahlen" userId="8390920426e98de0" providerId="LiveId" clId="{4DDEFA03-1042-407F-81B1-4FAB0698047C}" dt="2026-04-23T08:44:34.908" v="1168" actId="947"/>
          <ac:spMkLst>
            <pc:docMk/>
            <pc:sldMk cId="3504357544" sldId="465"/>
            <ac:spMk id="12" creationId="{429210E9-7AF8-C480-AE6D-F4A8B4E85F96}"/>
          </ac:spMkLst>
        </pc:spChg>
      </pc:sldChg>
      <pc:sldChg chg="addSp delSp modSp add mod ord modTransition">
        <pc:chgData name="Daniel Zwahlen" userId="8390920426e98de0" providerId="LiveId" clId="{4DDEFA03-1042-407F-81B1-4FAB0698047C}" dt="2026-04-23T16:06:11.402" v="1172"/>
        <pc:sldMkLst>
          <pc:docMk/>
          <pc:sldMk cId="1537488938" sldId="466"/>
        </pc:sldMkLst>
        <pc:spChg chg="del">
          <ac:chgData name="Daniel Zwahlen" userId="8390920426e98de0" providerId="LiveId" clId="{4DDEFA03-1042-407F-81B1-4FAB0698047C}" dt="2026-04-23T16:06:10.329" v="1171" actId="478"/>
          <ac:spMkLst>
            <pc:docMk/>
            <pc:sldMk cId="1537488938" sldId="466"/>
            <ac:spMk id="2" creationId="{9B0C4895-4C6F-5FE2-C629-94BAB157A8C7}"/>
          </ac:spMkLst>
        </pc:spChg>
        <pc:spChg chg="add mod">
          <ac:chgData name="Daniel Zwahlen" userId="8390920426e98de0" providerId="LiveId" clId="{4DDEFA03-1042-407F-81B1-4FAB0698047C}" dt="2026-04-23T16:06:11.402" v="1172"/>
          <ac:spMkLst>
            <pc:docMk/>
            <pc:sldMk cId="1537488938" sldId="466"/>
            <ac:spMk id="3" creationId="{4583F858-8545-0261-0106-2FDE60BDE905}"/>
          </ac:spMkLst>
        </pc:spChg>
      </pc:sldChg>
      <pc:sldChg chg="addSp delSp modSp add mod modTransition">
        <pc:chgData name="Daniel Zwahlen" userId="8390920426e98de0" providerId="LiveId" clId="{4DDEFA03-1042-407F-81B1-4FAB0698047C}" dt="2026-04-23T16:12:00.765" v="1598" actId="113"/>
        <pc:sldMkLst>
          <pc:docMk/>
          <pc:sldMk cId="1886001232" sldId="467"/>
        </pc:sldMkLst>
        <pc:spChg chg="mod">
          <ac:chgData name="Daniel Zwahlen" userId="8390920426e98de0" providerId="LiveId" clId="{4DDEFA03-1042-407F-81B1-4FAB0698047C}" dt="2026-04-23T16:12:00.765" v="1598" actId="113"/>
          <ac:spMkLst>
            <pc:docMk/>
            <pc:sldMk cId="1886001232" sldId="467"/>
            <ac:spMk id="2" creationId="{467B51CA-0D82-7898-299A-285F460BD04F}"/>
          </ac:spMkLst>
        </pc:spChg>
        <pc:spChg chg="del">
          <ac:chgData name="Daniel Zwahlen" userId="8390920426e98de0" providerId="LiveId" clId="{4DDEFA03-1042-407F-81B1-4FAB0698047C}" dt="2026-04-23T08:35:24.461" v="1016" actId="478"/>
          <ac:spMkLst>
            <pc:docMk/>
            <pc:sldMk cId="1886001232" sldId="467"/>
            <ac:spMk id="3" creationId="{045D9633-40DA-9748-EF54-DB1A7AEBAC10}"/>
          </ac:spMkLst>
        </pc:spChg>
        <pc:spChg chg="add mod">
          <ac:chgData name="Daniel Zwahlen" userId="8390920426e98de0" providerId="LiveId" clId="{4DDEFA03-1042-407F-81B1-4FAB0698047C}" dt="2026-04-23T08:35:32.678" v="1017"/>
          <ac:spMkLst>
            <pc:docMk/>
            <pc:sldMk cId="1886001232" sldId="467"/>
            <ac:spMk id="4" creationId="{00C52AFB-BF68-2F8E-2C66-6ACE2977F7BE}"/>
          </ac:spMkLst>
        </pc:spChg>
        <pc:spChg chg="mod">
          <ac:chgData name="Daniel Zwahlen" userId="8390920426e98de0" providerId="LiveId" clId="{4DDEFA03-1042-407F-81B1-4FAB0698047C}" dt="2026-04-23T16:07:48.447" v="1196" actId="20577"/>
          <ac:spMkLst>
            <pc:docMk/>
            <pc:sldMk cId="1886001232" sldId="467"/>
            <ac:spMk id="12" creationId="{007AEC67-73E6-8417-48D3-9032755DF86A}"/>
          </ac:spMkLst>
        </pc:spChg>
      </pc:sldChg>
      <pc:sldChg chg="addSp delSp modSp add mod modTransition">
        <pc:chgData name="Daniel Zwahlen" userId="8390920426e98de0" providerId="LiveId" clId="{4DDEFA03-1042-407F-81B1-4FAB0698047C}" dt="2026-04-23T16:13:06.806" v="1600" actId="207"/>
        <pc:sldMkLst>
          <pc:docMk/>
          <pc:sldMk cId="3560508456" sldId="470"/>
        </pc:sldMkLst>
        <pc:spChg chg="mod">
          <ac:chgData name="Daniel Zwahlen" userId="8390920426e98de0" providerId="LiveId" clId="{4DDEFA03-1042-407F-81B1-4FAB0698047C}" dt="2026-04-23T16:13:06.806" v="1600" actId="207"/>
          <ac:spMkLst>
            <pc:docMk/>
            <pc:sldMk cId="3560508456" sldId="470"/>
            <ac:spMk id="2" creationId="{94A6C0A4-068B-7649-59CF-63D8A102C80D}"/>
          </ac:spMkLst>
        </pc:spChg>
        <pc:spChg chg="del">
          <ac:chgData name="Daniel Zwahlen" userId="8390920426e98de0" providerId="LiveId" clId="{4DDEFA03-1042-407F-81B1-4FAB0698047C}" dt="2026-04-23T08:36:45.378" v="1025" actId="478"/>
          <ac:spMkLst>
            <pc:docMk/>
            <pc:sldMk cId="3560508456" sldId="470"/>
            <ac:spMk id="3" creationId="{5E1AF58C-DF1E-7D2A-8337-6CF5AF2E3EA3}"/>
          </ac:spMkLst>
        </pc:spChg>
        <pc:spChg chg="add mod">
          <ac:chgData name="Daniel Zwahlen" userId="8390920426e98de0" providerId="LiveId" clId="{4DDEFA03-1042-407F-81B1-4FAB0698047C}" dt="2026-04-23T16:06:48.423" v="1173" actId="20577"/>
          <ac:spMkLst>
            <pc:docMk/>
            <pc:sldMk cId="3560508456" sldId="470"/>
            <ac:spMk id="4" creationId="{E67CAA8B-B4B2-126B-60D9-C2020E1021F4}"/>
          </ac:spMkLst>
        </pc:spChg>
        <pc:spChg chg="mod">
          <ac:chgData name="Daniel Zwahlen" userId="8390920426e98de0" providerId="LiveId" clId="{4DDEFA03-1042-407F-81B1-4FAB0698047C}" dt="2026-04-23T08:36:42.365" v="1024" actId="20577"/>
          <ac:spMkLst>
            <pc:docMk/>
            <pc:sldMk cId="3560508456" sldId="470"/>
            <ac:spMk id="12" creationId="{897A5FCD-C128-36BC-A619-3EB1B81F5A96}"/>
          </ac:spMkLst>
        </pc:spChg>
      </pc:sldChg>
      <pc:sldChg chg="addSp delSp modSp add mod modTransition">
        <pc:chgData name="Daniel Zwahlen" userId="8390920426e98de0" providerId="LiveId" clId="{4DDEFA03-1042-407F-81B1-4FAB0698047C}" dt="2026-04-23T08:20:43.917" v="815"/>
        <pc:sldMkLst>
          <pc:docMk/>
          <pc:sldMk cId="1520180912" sldId="471"/>
        </pc:sldMkLst>
        <pc:spChg chg="mod">
          <ac:chgData name="Daniel Zwahlen" userId="8390920426e98de0" providerId="LiveId" clId="{4DDEFA03-1042-407F-81B1-4FAB0698047C}" dt="2026-04-23T08:20:43.917" v="815"/>
          <ac:spMkLst>
            <pc:docMk/>
            <pc:sldMk cId="1520180912" sldId="471"/>
            <ac:spMk id="2" creationId="{537C73D5-B9D0-244F-A7EA-59F5DA452E3E}"/>
          </ac:spMkLst>
        </pc:spChg>
        <pc:spChg chg="add del mod">
          <ac:chgData name="Daniel Zwahlen" userId="8390920426e98de0" providerId="LiveId" clId="{4DDEFA03-1042-407F-81B1-4FAB0698047C}" dt="2026-04-23T08:18:54.472" v="760" actId="478"/>
          <ac:spMkLst>
            <pc:docMk/>
            <pc:sldMk cId="1520180912" sldId="471"/>
            <ac:spMk id="7" creationId="{B2793B33-D511-C884-D21D-DE5B27EBA2D8}"/>
          </ac:spMkLst>
        </pc:spChg>
        <pc:spChg chg="mod">
          <ac:chgData name="Daniel Zwahlen" userId="8390920426e98de0" providerId="LiveId" clId="{4DDEFA03-1042-407F-81B1-4FAB0698047C}" dt="2026-04-23T08:19:42.223" v="792" actId="14100"/>
          <ac:spMkLst>
            <pc:docMk/>
            <pc:sldMk cId="1520180912" sldId="471"/>
            <ac:spMk id="8" creationId="{A3106584-416B-D9CA-9D7C-C19DAB53E997}"/>
          </ac:spMkLst>
        </pc:spChg>
        <pc:spChg chg="mod">
          <ac:chgData name="Daniel Zwahlen" userId="8390920426e98de0" providerId="LiveId" clId="{4DDEFA03-1042-407F-81B1-4FAB0698047C}" dt="2026-04-23T08:19:52.630" v="793" actId="1076"/>
          <ac:spMkLst>
            <pc:docMk/>
            <pc:sldMk cId="1520180912" sldId="471"/>
            <ac:spMk id="15" creationId="{AFF5245F-E083-A08B-A27D-425D6BD3C932}"/>
          </ac:spMkLst>
        </pc:spChg>
        <pc:graphicFrameChg chg="del mod">
          <ac:chgData name="Daniel Zwahlen" userId="8390920426e98de0" providerId="LiveId" clId="{4DDEFA03-1042-407F-81B1-4FAB0698047C}" dt="2026-04-23T08:18:48.265" v="759" actId="478"/>
          <ac:graphicFrameMkLst>
            <pc:docMk/>
            <pc:sldMk cId="1520180912" sldId="471"/>
            <ac:graphicFrameMk id="4" creationId="{F16BD792-E0ED-5A20-3A70-ABE63C0AFCE9}"/>
          </ac:graphicFrameMkLst>
        </pc:graphicFrameChg>
        <pc:picChg chg="mod">
          <ac:chgData name="Daniel Zwahlen" userId="8390920426e98de0" providerId="LiveId" clId="{4DDEFA03-1042-407F-81B1-4FAB0698047C}" dt="2026-04-23T08:19:52.630" v="793" actId="1076"/>
          <ac:picMkLst>
            <pc:docMk/>
            <pc:sldMk cId="1520180912" sldId="471"/>
            <ac:picMk id="13" creationId="{97D02F17-264F-7CE0-42FC-1DFBE138D954}"/>
          </ac:picMkLst>
        </pc:picChg>
      </pc:sldChg>
      <pc:sldChg chg="addSp delSp modSp add mod modTransition">
        <pc:chgData name="Daniel Zwahlen" userId="8390920426e98de0" providerId="LiveId" clId="{4DDEFA03-1042-407F-81B1-4FAB0698047C}" dt="2026-04-23T17:07:17.548" v="2330" actId="20577"/>
        <pc:sldMkLst>
          <pc:docMk/>
          <pc:sldMk cId="3642223781" sldId="477"/>
        </pc:sldMkLst>
        <pc:spChg chg="del">
          <ac:chgData name="Daniel Zwahlen" userId="8390920426e98de0" providerId="LiveId" clId="{4DDEFA03-1042-407F-81B1-4FAB0698047C}" dt="2026-04-23T17:06:09.351" v="2320" actId="478"/>
          <ac:spMkLst>
            <pc:docMk/>
            <pc:sldMk cId="3642223781" sldId="477"/>
            <ac:spMk id="2" creationId="{5576B9FE-81D1-F380-66DB-D44D87CD5561}"/>
          </ac:spMkLst>
        </pc:spChg>
        <pc:spChg chg="del mod">
          <ac:chgData name="Daniel Zwahlen" userId="8390920426e98de0" providerId="LiveId" clId="{4DDEFA03-1042-407F-81B1-4FAB0698047C}" dt="2026-04-23T17:05:56.974" v="2317" actId="478"/>
          <ac:spMkLst>
            <pc:docMk/>
            <pc:sldMk cId="3642223781" sldId="477"/>
            <ac:spMk id="4" creationId="{0F1D6280-45EF-7E58-90F0-0714C1D13C14}"/>
          </ac:spMkLst>
        </pc:spChg>
        <pc:spChg chg="add mod">
          <ac:chgData name="Daniel Zwahlen" userId="8390920426e98de0" providerId="LiveId" clId="{4DDEFA03-1042-407F-81B1-4FAB0698047C}" dt="2026-04-23T17:07:17.548" v="2330" actId="20577"/>
          <ac:spMkLst>
            <pc:docMk/>
            <pc:sldMk cId="3642223781" sldId="477"/>
            <ac:spMk id="5" creationId="{DA6BAF4A-CEDF-BC0C-6161-D9934492870A}"/>
          </ac:spMkLst>
        </pc:spChg>
        <pc:spChg chg="add mod">
          <ac:chgData name="Daniel Zwahlen" userId="8390920426e98de0" providerId="LiveId" clId="{4DDEFA03-1042-407F-81B1-4FAB0698047C}" dt="2026-04-23T17:06:19.080" v="2322"/>
          <ac:spMkLst>
            <pc:docMk/>
            <pc:sldMk cId="3642223781" sldId="477"/>
            <ac:spMk id="6" creationId="{27B0633B-00AB-7F14-E393-471CF0C152E2}"/>
          </ac:spMkLst>
        </pc:spChg>
      </pc:sldChg>
      <pc:sldChg chg="addSp delSp modSp add mod">
        <pc:chgData name="Daniel Zwahlen" userId="8390920426e98de0" providerId="LiveId" clId="{4DDEFA03-1042-407F-81B1-4FAB0698047C}" dt="2026-04-23T17:07:59.035" v="2363" actId="20577"/>
        <pc:sldMkLst>
          <pc:docMk/>
          <pc:sldMk cId="3643073898" sldId="478"/>
        </pc:sldMkLst>
        <pc:spChg chg="del">
          <ac:chgData name="Daniel Zwahlen" userId="8390920426e98de0" providerId="LiveId" clId="{4DDEFA03-1042-407F-81B1-4FAB0698047C}" dt="2026-04-23T17:07:46.610" v="2336" actId="478"/>
          <ac:spMkLst>
            <pc:docMk/>
            <pc:sldMk cId="3643073898" sldId="478"/>
            <ac:spMk id="2" creationId="{1313AE52-5D69-C2D5-A032-B3F6BB72E938}"/>
          </ac:spMkLst>
        </pc:spChg>
        <pc:spChg chg="del mod">
          <ac:chgData name="Daniel Zwahlen" userId="8390920426e98de0" providerId="LiveId" clId="{4DDEFA03-1042-407F-81B1-4FAB0698047C}" dt="2026-04-23T17:06:45.048" v="2323" actId="478"/>
          <ac:spMkLst>
            <pc:docMk/>
            <pc:sldMk cId="3643073898" sldId="478"/>
            <ac:spMk id="3" creationId="{AF9CB1C4-006E-CF0C-1887-482989759135}"/>
          </ac:spMkLst>
        </pc:spChg>
        <pc:spChg chg="add mod">
          <ac:chgData name="Daniel Zwahlen" userId="8390920426e98de0" providerId="LiveId" clId="{4DDEFA03-1042-407F-81B1-4FAB0698047C}" dt="2026-04-23T17:06:59.553" v="2326" actId="20577"/>
          <ac:spMkLst>
            <pc:docMk/>
            <pc:sldMk cId="3643073898" sldId="478"/>
            <ac:spMk id="4" creationId="{22F4BC7A-7946-08EE-E366-94B670CE7048}"/>
          </ac:spMkLst>
        </pc:spChg>
        <pc:spChg chg="add mod">
          <ac:chgData name="Daniel Zwahlen" userId="8390920426e98de0" providerId="LiveId" clId="{4DDEFA03-1042-407F-81B1-4FAB0698047C}" dt="2026-04-23T17:07:59.035" v="2363" actId="20577"/>
          <ac:spMkLst>
            <pc:docMk/>
            <pc:sldMk cId="3643073898" sldId="478"/>
            <ac:spMk id="6" creationId="{1D274DA5-AA80-297B-53B6-1185DABF1D6D}"/>
          </ac:spMkLst>
        </pc:spChg>
      </pc:sldChg>
      <pc:sldChg chg="addSp delSp modSp add mod modTransition">
        <pc:chgData name="Daniel Zwahlen" userId="8390920426e98de0" providerId="LiveId" clId="{4DDEFA03-1042-407F-81B1-4FAB0698047C}" dt="2026-04-23T17:08:52.536" v="2365" actId="1076"/>
        <pc:sldMkLst>
          <pc:docMk/>
          <pc:sldMk cId="1397455643" sldId="480"/>
        </pc:sldMkLst>
        <pc:spChg chg="del">
          <ac:chgData name="Daniel Zwahlen" userId="8390920426e98de0" providerId="LiveId" clId="{4DDEFA03-1042-407F-81B1-4FAB0698047C}" dt="2026-04-23T17:07:36.005" v="2335" actId="478"/>
          <ac:spMkLst>
            <pc:docMk/>
            <pc:sldMk cId="1397455643" sldId="480"/>
            <ac:spMk id="2" creationId="{B26F1A95-1CCD-4B0D-6740-0133EEE91EF8}"/>
          </ac:spMkLst>
        </pc:spChg>
        <pc:spChg chg="del mod">
          <ac:chgData name="Daniel Zwahlen" userId="8390920426e98de0" providerId="LiveId" clId="{4DDEFA03-1042-407F-81B1-4FAB0698047C}" dt="2026-04-23T17:07:24.639" v="2331" actId="478"/>
          <ac:spMkLst>
            <pc:docMk/>
            <pc:sldMk cId="1397455643" sldId="480"/>
            <ac:spMk id="3" creationId="{67AFCA8A-8A4B-1C0C-896A-2FD6584B1236}"/>
          </ac:spMkLst>
        </pc:spChg>
        <pc:spChg chg="add mod">
          <ac:chgData name="Daniel Zwahlen" userId="8390920426e98de0" providerId="LiveId" clId="{4DDEFA03-1042-407F-81B1-4FAB0698047C}" dt="2026-04-23T17:07:28.747" v="2334" actId="20577"/>
          <ac:spMkLst>
            <pc:docMk/>
            <pc:sldMk cId="1397455643" sldId="480"/>
            <ac:spMk id="4" creationId="{5739899A-18CE-1B98-A812-1A5615FA3067}"/>
          </ac:spMkLst>
        </pc:spChg>
        <pc:spChg chg="add mod">
          <ac:chgData name="Daniel Zwahlen" userId="8390920426e98de0" providerId="LiveId" clId="{4DDEFA03-1042-407F-81B1-4FAB0698047C}" dt="2026-04-23T17:08:16.671" v="2364"/>
          <ac:spMkLst>
            <pc:docMk/>
            <pc:sldMk cId="1397455643" sldId="480"/>
            <ac:spMk id="7" creationId="{73F390D9-9B82-12FF-610C-DBF23ACF7904}"/>
          </ac:spMkLst>
        </pc:spChg>
        <pc:spChg chg="mod">
          <ac:chgData name="Daniel Zwahlen" userId="8390920426e98de0" providerId="LiveId" clId="{4DDEFA03-1042-407F-81B1-4FAB0698047C}" dt="2026-04-23T17:08:52.536" v="2365" actId="1076"/>
          <ac:spMkLst>
            <pc:docMk/>
            <pc:sldMk cId="1397455643" sldId="480"/>
            <ac:spMk id="8" creationId="{330579ED-5EAD-406E-6419-79B737AA665C}"/>
          </ac:spMkLst>
        </pc:spChg>
      </pc:sldChg>
      <pc:sldChg chg="addSp delSp modSp add mod modTransition">
        <pc:chgData name="Daniel Zwahlen" userId="8390920426e98de0" providerId="LiveId" clId="{4DDEFA03-1042-407F-81B1-4FAB0698047C}" dt="2026-04-23T17:52:41.126" v="2555"/>
        <pc:sldMkLst>
          <pc:docMk/>
          <pc:sldMk cId="2333657417" sldId="481"/>
        </pc:sldMkLst>
        <pc:spChg chg="del mod">
          <ac:chgData name="Daniel Zwahlen" userId="8390920426e98de0" providerId="LiveId" clId="{4DDEFA03-1042-407F-81B1-4FAB0698047C}" dt="2026-04-23T17:23:46.249" v="2396" actId="478"/>
          <ac:spMkLst>
            <pc:docMk/>
            <pc:sldMk cId="2333657417" sldId="481"/>
            <ac:spMk id="2" creationId="{00000000-0000-0000-0000-000000000000}"/>
          </ac:spMkLst>
        </pc:spChg>
        <pc:spChg chg="del">
          <ac:chgData name="Daniel Zwahlen" userId="8390920426e98de0" providerId="LiveId" clId="{4DDEFA03-1042-407F-81B1-4FAB0698047C}" dt="2026-04-23T17:09:10.485" v="2366" actId="478"/>
          <ac:spMkLst>
            <pc:docMk/>
            <pc:sldMk cId="2333657417" sldId="481"/>
            <ac:spMk id="5" creationId="{C2E53F6C-391F-9501-6903-FC8869718F5A}"/>
          </ac:spMkLst>
        </pc:spChg>
        <pc:spChg chg="del mod">
          <ac:chgData name="Daniel Zwahlen" userId="8390920426e98de0" providerId="LiveId" clId="{4DDEFA03-1042-407F-81B1-4FAB0698047C}" dt="2026-04-23T17:09:14.148" v="2367" actId="478"/>
          <ac:spMkLst>
            <pc:docMk/>
            <pc:sldMk cId="2333657417" sldId="481"/>
            <ac:spMk id="6" creationId="{3E350388-D7B4-A5B4-9B9A-925FD87CD281}"/>
          </ac:spMkLst>
        </pc:spChg>
        <pc:spChg chg="mod">
          <ac:chgData name="Daniel Zwahlen" userId="8390920426e98de0" providerId="LiveId" clId="{4DDEFA03-1042-407F-81B1-4FAB0698047C}" dt="2026-04-23T17:28:30.628" v="2452" actId="1076"/>
          <ac:spMkLst>
            <pc:docMk/>
            <pc:sldMk cId="2333657417" sldId="481"/>
            <ac:spMk id="7" creationId="{00000000-0000-0000-0000-000000000000}"/>
          </ac:spMkLst>
        </pc:spChg>
        <pc:spChg chg="add mod">
          <ac:chgData name="Daniel Zwahlen" userId="8390920426e98de0" providerId="LiveId" clId="{4DDEFA03-1042-407F-81B1-4FAB0698047C}" dt="2026-04-23T17:09:15.251" v="2368"/>
          <ac:spMkLst>
            <pc:docMk/>
            <pc:sldMk cId="2333657417" sldId="481"/>
            <ac:spMk id="8" creationId="{59C59E8F-BF39-D500-0341-90CA11C4C84C}"/>
          </ac:spMkLst>
        </pc:spChg>
        <pc:spChg chg="del mod">
          <ac:chgData name="Daniel Zwahlen" userId="8390920426e98de0" providerId="LiveId" clId="{4DDEFA03-1042-407F-81B1-4FAB0698047C}" dt="2026-04-23T17:23:49.608" v="2397" actId="478"/>
          <ac:spMkLst>
            <pc:docMk/>
            <pc:sldMk cId="2333657417" sldId="481"/>
            <ac:spMk id="10" creationId="{EEA05874-074D-4D3C-A285-9F90C8FD25E7}"/>
          </ac:spMkLst>
        </pc:spChg>
        <pc:spChg chg="add del mod">
          <ac:chgData name="Daniel Zwahlen" userId="8390920426e98de0" providerId="LiveId" clId="{4DDEFA03-1042-407F-81B1-4FAB0698047C}" dt="2026-04-23T17:23:52.824" v="2398" actId="478"/>
          <ac:spMkLst>
            <pc:docMk/>
            <pc:sldMk cId="2333657417" sldId="481"/>
            <ac:spMk id="11" creationId="{06FB3622-E376-D8FF-B7F7-A9184FD2D932}"/>
          </ac:spMkLst>
        </pc:spChg>
        <pc:spChg chg="add del mod">
          <ac:chgData name="Daniel Zwahlen" userId="8390920426e98de0" providerId="LiveId" clId="{4DDEFA03-1042-407F-81B1-4FAB0698047C}" dt="2026-04-23T17:51:24.892" v="2549" actId="478"/>
          <ac:spMkLst>
            <pc:docMk/>
            <pc:sldMk cId="2333657417" sldId="481"/>
            <ac:spMk id="14" creationId="{D53DC36F-56ED-DDDB-DFCE-0FCA1F845BEF}"/>
          </ac:spMkLst>
        </pc:spChg>
        <pc:spChg chg="add del mod">
          <ac:chgData name="Daniel Zwahlen" userId="8390920426e98de0" providerId="LiveId" clId="{4DDEFA03-1042-407F-81B1-4FAB0698047C}" dt="2026-04-23T17:51:10.144" v="2547" actId="478"/>
          <ac:spMkLst>
            <pc:docMk/>
            <pc:sldMk cId="2333657417" sldId="481"/>
            <ac:spMk id="15" creationId="{22E54F1F-29B8-F284-4A86-D873A4F22069}"/>
          </ac:spMkLst>
        </pc:spChg>
        <pc:spChg chg="add del mod">
          <ac:chgData name="Daniel Zwahlen" userId="8390920426e98de0" providerId="LiveId" clId="{4DDEFA03-1042-407F-81B1-4FAB0698047C}" dt="2026-04-23T17:51:24.892" v="2549" actId="478"/>
          <ac:spMkLst>
            <pc:docMk/>
            <pc:sldMk cId="2333657417" sldId="481"/>
            <ac:spMk id="16" creationId="{9D0265D3-AAE1-CDF4-5D4A-9760ABC20A3C}"/>
          </ac:spMkLst>
        </pc:spChg>
        <pc:spChg chg="add del mod">
          <ac:chgData name="Daniel Zwahlen" userId="8390920426e98de0" providerId="LiveId" clId="{4DDEFA03-1042-407F-81B1-4FAB0698047C}" dt="2026-04-23T17:51:24.892" v="2549" actId="478"/>
          <ac:spMkLst>
            <pc:docMk/>
            <pc:sldMk cId="2333657417" sldId="481"/>
            <ac:spMk id="17" creationId="{15F64A37-9212-97DA-D768-4229079B8EDA}"/>
          </ac:spMkLst>
        </pc:spChg>
        <pc:spChg chg="add del mod">
          <ac:chgData name="Daniel Zwahlen" userId="8390920426e98de0" providerId="LiveId" clId="{4DDEFA03-1042-407F-81B1-4FAB0698047C}" dt="2026-04-23T17:51:24.892" v="2549" actId="478"/>
          <ac:spMkLst>
            <pc:docMk/>
            <pc:sldMk cId="2333657417" sldId="481"/>
            <ac:spMk id="18" creationId="{155EF9E1-F173-62D7-3BA8-22C6119614A8}"/>
          </ac:spMkLst>
        </pc:spChg>
        <pc:spChg chg="add del mod">
          <ac:chgData name="Daniel Zwahlen" userId="8390920426e98de0" providerId="LiveId" clId="{4DDEFA03-1042-407F-81B1-4FAB0698047C}" dt="2026-04-23T17:51:10.144" v="2547" actId="478"/>
          <ac:spMkLst>
            <pc:docMk/>
            <pc:sldMk cId="2333657417" sldId="481"/>
            <ac:spMk id="19" creationId="{1F44146C-E64F-209C-A757-08AE592CC93D}"/>
          </ac:spMkLst>
        </pc:spChg>
        <pc:spChg chg="add del mod">
          <ac:chgData name="Daniel Zwahlen" userId="8390920426e98de0" providerId="LiveId" clId="{4DDEFA03-1042-407F-81B1-4FAB0698047C}" dt="2026-04-23T17:51:10.144" v="2547" actId="478"/>
          <ac:spMkLst>
            <pc:docMk/>
            <pc:sldMk cId="2333657417" sldId="481"/>
            <ac:spMk id="20" creationId="{5EB2657F-649F-4075-4704-608C006831A1}"/>
          </ac:spMkLst>
        </pc:spChg>
        <pc:spChg chg="add mod">
          <ac:chgData name="Daniel Zwahlen" userId="8390920426e98de0" providerId="LiveId" clId="{4DDEFA03-1042-407F-81B1-4FAB0698047C}" dt="2026-04-23T17:52:41.126" v="2555"/>
          <ac:spMkLst>
            <pc:docMk/>
            <pc:sldMk cId="2333657417" sldId="481"/>
            <ac:spMk id="28" creationId="{65C42045-EC3A-7231-61AD-EDD9D605DD1D}"/>
          </ac:spMkLst>
        </pc:spChg>
        <pc:picChg chg="del mod">
          <ac:chgData name="Daniel Zwahlen" userId="8390920426e98de0" providerId="LiveId" clId="{4DDEFA03-1042-407F-81B1-4FAB0698047C}" dt="2026-04-23T17:32:25.922" v="2544" actId="478"/>
          <ac:picMkLst>
            <pc:docMk/>
            <pc:sldMk cId="2333657417" sldId="481"/>
            <ac:picMk id="4" creationId="{D8A55942-5851-49AC-A1B9-4C58A8DB5045}"/>
          </ac:picMkLst>
        </pc:picChg>
        <pc:picChg chg="add del mod modCrop">
          <ac:chgData name="Daniel Zwahlen" userId="8390920426e98de0" providerId="LiveId" clId="{4DDEFA03-1042-407F-81B1-4FAB0698047C}" dt="2026-04-23T17:52:22.339" v="2553" actId="478"/>
          <ac:picMkLst>
            <pc:docMk/>
            <pc:sldMk cId="2333657417" sldId="481"/>
            <ac:picMk id="26" creationId="{FEE91237-7F14-9EBD-3F04-96E6E26BD706}"/>
          </ac:picMkLst>
        </pc:picChg>
        <pc:picChg chg="add mod modCrop">
          <ac:chgData name="Daniel Zwahlen" userId="8390920426e98de0" providerId="LiveId" clId="{4DDEFA03-1042-407F-81B1-4FAB0698047C}" dt="2026-04-23T17:51:40.669" v="2551" actId="1076"/>
          <ac:picMkLst>
            <pc:docMk/>
            <pc:sldMk cId="2333657417" sldId="481"/>
            <ac:picMk id="27" creationId="{48D59B4E-989B-CA7F-A575-A6527BDBFC39}"/>
          </ac:picMkLst>
        </pc:picChg>
        <pc:picChg chg="del">
          <ac:chgData name="Daniel Zwahlen" userId="8390920426e98de0" providerId="LiveId" clId="{4DDEFA03-1042-407F-81B1-4FAB0698047C}" dt="2026-04-23T17:19:04.677" v="2384" actId="478"/>
          <ac:picMkLst>
            <pc:docMk/>
            <pc:sldMk cId="2333657417" sldId="481"/>
            <ac:picMk id="1025" creationId="{2B5A5007-4DC7-463A-80DF-C3FA6E999264}"/>
          </ac:picMkLst>
        </pc:picChg>
        <pc:picChg chg="add del mod">
          <ac:chgData name="Daniel Zwahlen" userId="8390920426e98de0" providerId="LiveId" clId="{4DDEFA03-1042-407F-81B1-4FAB0698047C}" dt="2026-04-23T17:23:43.669" v="2395" actId="478"/>
          <ac:picMkLst>
            <pc:docMk/>
            <pc:sldMk cId="2333657417" sldId="481"/>
            <ac:picMk id="1026" creationId="{4C31D6CE-35E1-5EC2-A8CC-0BB0A98ED307}"/>
          </ac:picMkLst>
        </pc:picChg>
        <pc:cxnChg chg="add del mod">
          <ac:chgData name="Daniel Zwahlen" userId="8390920426e98de0" providerId="LiveId" clId="{4DDEFA03-1042-407F-81B1-4FAB0698047C}" dt="2026-04-23T17:29:23.715" v="2457" actId="478"/>
          <ac:cxnSpMkLst>
            <pc:docMk/>
            <pc:sldMk cId="2333657417" sldId="481"/>
            <ac:cxnSpMk id="13" creationId="{F853BA25-9D12-8FC2-5938-971459723CF7}"/>
          </ac:cxnSpMkLst>
        </pc:cxnChg>
        <pc:cxnChg chg="add del mod">
          <ac:chgData name="Daniel Zwahlen" userId="8390920426e98de0" providerId="LiveId" clId="{4DDEFA03-1042-407F-81B1-4FAB0698047C}" dt="2026-04-23T17:50:58.018" v="2545" actId="478"/>
          <ac:cxnSpMkLst>
            <pc:docMk/>
            <pc:sldMk cId="2333657417" sldId="481"/>
            <ac:cxnSpMk id="22" creationId="{D26E5494-96F3-9B74-864A-793202E3AED4}"/>
          </ac:cxnSpMkLst>
        </pc:cxnChg>
      </pc:sldChg>
      <pc:sldChg chg="addSp delSp modSp add mod modTransition">
        <pc:chgData name="Daniel Zwahlen" userId="8390920426e98de0" providerId="LiveId" clId="{4DDEFA03-1042-407F-81B1-4FAB0698047C}" dt="2026-04-23T17:54:31.916" v="2568"/>
        <pc:sldMkLst>
          <pc:docMk/>
          <pc:sldMk cId="2741430339" sldId="482"/>
        </pc:sldMkLst>
        <pc:spChg chg="del mod">
          <ac:chgData name="Daniel Zwahlen" userId="8390920426e98de0" providerId="LiveId" clId="{4DDEFA03-1042-407F-81B1-4FAB0698047C}" dt="2026-04-23T17:52:45.818" v="2557" actId="478"/>
          <ac:spMkLst>
            <pc:docMk/>
            <pc:sldMk cId="2741430339" sldId="482"/>
            <ac:spMk id="2" creationId="{5593CABF-7AC7-9E3D-E916-DB6A26240BA7}"/>
          </ac:spMkLst>
        </pc:spChg>
        <pc:spChg chg="add del mod">
          <ac:chgData name="Daniel Zwahlen" userId="8390920426e98de0" providerId="LiveId" clId="{4DDEFA03-1042-407F-81B1-4FAB0698047C}" dt="2026-04-23T17:53:01.352" v="2559" actId="478"/>
          <ac:spMkLst>
            <pc:docMk/>
            <pc:sldMk cId="2741430339" sldId="482"/>
            <ac:spMk id="3" creationId="{7722BF61-B6BC-F194-4CC1-8CD338DDC4A4}"/>
          </ac:spMkLst>
        </pc:spChg>
        <pc:spChg chg="add mod">
          <ac:chgData name="Daniel Zwahlen" userId="8390920426e98de0" providerId="LiveId" clId="{4DDEFA03-1042-407F-81B1-4FAB0698047C}" dt="2026-04-23T17:54:31.916" v="2568"/>
          <ac:spMkLst>
            <pc:docMk/>
            <pc:sldMk cId="2741430339" sldId="482"/>
            <ac:spMk id="6" creationId="{AA812F91-28A8-D45E-3285-E60A4E005E7A}"/>
          </ac:spMkLst>
        </pc:spChg>
      </pc:sldChg>
      <pc:sldChg chg="delSp modSp add mod modTransition">
        <pc:chgData name="Daniel Zwahlen" userId="8390920426e98de0" providerId="LiveId" clId="{4DDEFA03-1042-407F-81B1-4FAB0698047C}" dt="2026-04-23T17:53:05.168" v="2560" actId="478"/>
        <pc:sldMkLst>
          <pc:docMk/>
          <pc:sldMk cId="1923205707" sldId="483"/>
        </pc:sldMkLst>
        <pc:spChg chg="del mod">
          <ac:chgData name="Daniel Zwahlen" userId="8390920426e98de0" providerId="LiveId" clId="{4DDEFA03-1042-407F-81B1-4FAB0698047C}" dt="2026-04-23T17:53:05.168" v="2560" actId="478"/>
          <ac:spMkLst>
            <pc:docMk/>
            <pc:sldMk cId="1923205707" sldId="483"/>
            <ac:spMk id="2" creationId="{C4727654-5054-6C1D-D479-6AC326CDEEE4}"/>
          </ac:spMkLst>
        </pc:spChg>
      </pc:sldChg>
      <pc:sldChg chg="modSp add del mod modTransition">
        <pc:chgData name="Daniel Zwahlen" userId="8390920426e98de0" providerId="LiveId" clId="{4DDEFA03-1042-407F-81B1-4FAB0698047C}" dt="2026-04-23T17:23:01.128" v="2391" actId="47"/>
        <pc:sldMkLst>
          <pc:docMk/>
          <pc:sldMk cId="2220797931" sldId="484"/>
        </pc:sldMkLst>
        <pc:spChg chg="mod">
          <ac:chgData name="Daniel Zwahlen" userId="8390920426e98de0" providerId="LiveId" clId="{4DDEFA03-1042-407F-81B1-4FAB0698047C}" dt="2026-04-23T16:52:03.750" v="2087" actId="27636"/>
          <ac:spMkLst>
            <pc:docMk/>
            <pc:sldMk cId="2220797931" sldId="484"/>
            <ac:spMk id="2" creationId="{00589D2B-98D0-D7B6-ECD4-00563747FA77}"/>
          </ac:spMkLst>
        </pc:spChg>
      </pc:sldChg>
      <pc:sldChg chg="delSp modSp add mod modTransition">
        <pc:chgData name="Daniel Zwahlen" userId="8390920426e98de0" providerId="LiveId" clId="{4DDEFA03-1042-407F-81B1-4FAB0698047C}" dt="2026-04-23T17:53:08.104" v="2561" actId="478"/>
        <pc:sldMkLst>
          <pc:docMk/>
          <pc:sldMk cId="876807696" sldId="485"/>
        </pc:sldMkLst>
        <pc:spChg chg="del mod">
          <ac:chgData name="Daniel Zwahlen" userId="8390920426e98de0" providerId="LiveId" clId="{4DDEFA03-1042-407F-81B1-4FAB0698047C}" dt="2026-04-23T17:53:08.104" v="2561" actId="478"/>
          <ac:spMkLst>
            <pc:docMk/>
            <pc:sldMk cId="876807696" sldId="485"/>
            <ac:spMk id="2" creationId="{086D11CF-B710-D563-5EC9-3C45B27C59F4}"/>
          </ac:spMkLst>
        </pc:spChg>
      </pc:sldChg>
      <pc:sldChg chg="delSp modSp add mod modTransition">
        <pc:chgData name="Daniel Zwahlen" userId="8390920426e98de0" providerId="LiveId" clId="{4DDEFA03-1042-407F-81B1-4FAB0698047C}" dt="2026-04-23T17:53:12.412" v="2562" actId="478"/>
        <pc:sldMkLst>
          <pc:docMk/>
          <pc:sldMk cId="980484192" sldId="486"/>
        </pc:sldMkLst>
        <pc:spChg chg="del mod">
          <ac:chgData name="Daniel Zwahlen" userId="8390920426e98de0" providerId="LiveId" clId="{4DDEFA03-1042-407F-81B1-4FAB0698047C}" dt="2026-04-23T17:53:12.412" v="2562" actId="478"/>
          <ac:spMkLst>
            <pc:docMk/>
            <pc:sldMk cId="980484192" sldId="486"/>
            <ac:spMk id="2" creationId="{08825534-0DE2-9A41-1F12-6A3232E81DD3}"/>
          </ac:spMkLst>
        </pc:spChg>
      </pc:sldChg>
      <pc:sldChg chg="modSp add del mod modTransition">
        <pc:chgData name="Daniel Zwahlen" userId="8390920426e98de0" providerId="LiveId" clId="{4DDEFA03-1042-407F-81B1-4FAB0698047C}" dt="2026-04-23T17:55:27.152" v="2573" actId="47"/>
        <pc:sldMkLst>
          <pc:docMk/>
          <pc:sldMk cId="1339941776" sldId="487"/>
        </pc:sldMkLst>
        <pc:spChg chg="mod">
          <ac:chgData name="Daniel Zwahlen" userId="8390920426e98de0" providerId="LiveId" clId="{4DDEFA03-1042-407F-81B1-4FAB0698047C}" dt="2026-04-23T16:52:03.784" v="2092" actId="27636"/>
          <ac:spMkLst>
            <pc:docMk/>
            <pc:sldMk cId="1339941776" sldId="487"/>
            <ac:spMk id="2" creationId="{6E3A6EA2-1D12-34B7-3BA3-772564BECF45}"/>
          </ac:spMkLst>
        </pc:spChg>
      </pc:sldChg>
      <pc:sldChg chg="modSp add del mod modTransition">
        <pc:chgData name="Daniel Zwahlen" userId="8390920426e98de0" providerId="LiveId" clId="{4DDEFA03-1042-407F-81B1-4FAB0698047C}" dt="2026-04-23T17:53:20.965" v="2563" actId="47"/>
        <pc:sldMkLst>
          <pc:docMk/>
          <pc:sldMk cId="3246503377" sldId="488"/>
        </pc:sldMkLst>
        <pc:spChg chg="mod">
          <ac:chgData name="Daniel Zwahlen" userId="8390920426e98de0" providerId="LiveId" clId="{4DDEFA03-1042-407F-81B1-4FAB0698047C}" dt="2026-04-23T16:52:03.784" v="2093" actId="27636"/>
          <ac:spMkLst>
            <pc:docMk/>
            <pc:sldMk cId="3246503377" sldId="488"/>
            <ac:spMk id="5" creationId="{F3F62604-5BED-FB16-9FC1-08F0CE835B9D}"/>
          </ac:spMkLst>
        </pc:spChg>
      </pc:sldChg>
      <pc:sldChg chg="modSp add del mod modTransition">
        <pc:chgData name="Daniel Zwahlen" userId="8390920426e98de0" providerId="LiveId" clId="{4DDEFA03-1042-407F-81B1-4FAB0698047C}" dt="2026-04-23T17:53:26.593" v="2564" actId="47"/>
        <pc:sldMkLst>
          <pc:docMk/>
          <pc:sldMk cId="3498244993" sldId="489"/>
        </pc:sldMkLst>
        <pc:spChg chg="mod">
          <ac:chgData name="Daniel Zwahlen" userId="8390920426e98de0" providerId="LiveId" clId="{4DDEFA03-1042-407F-81B1-4FAB0698047C}" dt="2026-04-23T16:52:03.803" v="2094" actId="27636"/>
          <ac:spMkLst>
            <pc:docMk/>
            <pc:sldMk cId="3498244993" sldId="489"/>
            <ac:spMk id="4" creationId="{8EBC23C7-9775-BBC0-5537-0C42D0CEDEDC}"/>
          </ac:spMkLst>
        </pc:spChg>
      </pc:sldChg>
      <pc:sldChg chg="modSp add del mod modTransition">
        <pc:chgData name="Daniel Zwahlen" userId="8390920426e98de0" providerId="LiveId" clId="{4DDEFA03-1042-407F-81B1-4FAB0698047C}" dt="2026-04-23T17:53:34.043" v="2566" actId="47"/>
        <pc:sldMkLst>
          <pc:docMk/>
          <pc:sldMk cId="1292413272" sldId="490"/>
        </pc:sldMkLst>
        <pc:spChg chg="mod">
          <ac:chgData name="Daniel Zwahlen" userId="8390920426e98de0" providerId="LiveId" clId="{4DDEFA03-1042-407F-81B1-4FAB0698047C}" dt="2026-04-23T16:52:03.829" v="2096" actId="27636"/>
          <ac:spMkLst>
            <pc:docMk/>
            <pc:sldMk cId="1292413272" sldId="490"/>
            <ac:spMk id="5" creationId="{21FC9A62-9CA4-5CF0-8A8F-01B0A77069A9}"/>
          </ac:spMkLst>
        </pc:spChg>
      </pc:sldChg>
      <pc:sldChg chg="add del modTransition">
        <pc:chgData name="Daniel Zwahlen" userId="8390920426e98de0" providerId="LiveId" clId="{4DDEFA03-1042-407F-81B1-4FAB0698047C}" dt="2026-04-23T08:08:33.920" v="603" actId="47"/>
        <pc:sldMkLst>
          <pc:docMk/>
          <pc:sldMk cId="1142208390" sldId="521"/>
        </pc:sldMkLst>
      </pc:sldChg>
      <pc:sldChg chg="add del modTransition">
        <pc:chgData name="Daniel Zwahlen" userId="8390920426e98de0" providerId="LiveId" clId="{4DDEFA03-1042-407F-81B1-4FAB0698047C}" dt="2026-04-23T07:47:15.753" v="405" actId="47"/>
        <pc:sldMkLst>
          <pc:docMk/>
          <pc:sldMk cId="1217563914" sldId="522"/>
        </pc:sldMkLst>
      </pc:sldChg>
      <pc:sldChg chg="addSp delSp modSp add mod ord modTransition">
        <pc:chgData name="Daniel Zwahlen" userId="8390920426e98de0" providerId="LiveId" clId="{4DDEFA03-1042-407F-81B1-4FAB0698047C}" dt="2026-04-23T08:20:29.854" v="813" actId="20577"/>
        <pc:sldMkLst>
          <pc:docMk/>
          <pc:sldMk cId="2911882177" sldId="534"/>
        </pc:sldMkLst>
        <pc:spChg chg="mod">
          <ac:chgData name="Daniel Zwahlen" userId="8390920426e98de0" providerId="LiveId" clId="{4DDEFA03-1042-407F-81B1-4FAB0698047C}" dt="2026-04-23T08:20:29.854" v="813" actId="20577"/>
          <ac:spMkLst>
            <pc:docMk/>
            <pc:sldMk cId="2911882177" sldId="534"/>
            <ac:spMk id="2" creationId="{ECF79617-8AFE-1116-E35B-9024DC1B32B6}"/>
          </ac:spMkLst>
        </pc:spChg>
        <pc:spChg chg="del">
          <ac:chgData name="Daniel Zwahlen" userId="8390920426e98de0" providerId="LiveId" clId="{4DDEFA03-1042-407F-81B1-4FAB0698047C}" dt="2026-04-23T08:01:36.588" v="445" actId="478"/>
          <ac:spMkLst>
            <pc:docMk/>
            <pc:sldMk cId="2911882177" sldId="534"/>
            <ac:spMk id="3" creationId="{F1C2B764-21A2-827F-3A96-E780D634D56E}"/>
          </ac:spMkLst>
        </pc:spChg>
        <pc:spChg chg="add del mod">
          <ac:chgData name="Daniel Zwahlen" userId="8390920426e98de0" providerId="LiveId" clId="{4DDEFA03-1042-407F-81B1-4FAB0698047C}" dt="2026-04-23T08:02:29.379" v="447" actId="478"/>
          <ac:spMkLst>
            <pc:docMk/>
            <pc:sldMk cId="2911882177" sldId="534"/>
            <ac:spMk id="8" creationId="{720654C3-2825-6EE5-F2E8-C81AE6107861}"/>
          </ac:spMkLst>
        </pc:spChg>
        <pc:spChg chg="mod">
          <ac:chgData name="Daniel Zwahlen" userId="8390920426e98de0" providerId="LiveId" clId="{4DDEFA03-1042-407F-81B1-4FAB0698047C}" dt="2026-04-23T08:00:05.317" v="424" actId="20577"/>
          <ac:spMkLst>
            <pc:docMk/>
            <pc:sldMk cId="2911882177" sldId="534"/>
            <ac:spMk id="17" creationId="{F56D3592-D9E0-5D4D-F1CE-D7D8838893F5}"/>
          </ac:spMkLst>
        </pc:spChg>
      </pc:sldChg>
      <pc:sldChg chg="addSp delSp modSp add mod modTransition delAnim">
        <pc:chgData name="Daniel Zwahlen" userId="8390920426e98de0" providerId="LiveId" clId="{4DDEFA03-1042-407F-81B1-4FAB0698047C}" dt="2026-04-23T08:21:32.493" v="819" actId="255"/>
        <pc:sldMkLst>
          <pc:docMk/>
          <pc:sldMk cId="49429933" sldId="535"/>
        </pc:sldMkLst>
        <pc:spChg chg="mod">
          <ac:chgData name="Daniel Zwahlen" userId="8390920426e98de0" providerId="LiveId" clId="{4DDEFA03-1042-407F-81B1-4FAB0698047C}" dt="2026-04-23T08:21:32.493" v="819" actId="255"/>
          <ac:spMkLst>
            <pc:docMk/>
            <pc:sldMk cId="49429933" sldId="535"/>
            <ac:spMk id="2" creationId="{00000000-0000-0000-0000-000000000000}"/>
          </ac:spMkLst>
        </pc:spChg>
        <pc:spChg chg="add mod">
          <ac:chgData name="Daniel Zwahlen" userId="8390920426e98de0" providerId="LiveId" clId="{4DDEFA03-1042-407F-81B1-4FAB0698047C}" dt="2026-04-23T08:00:56.710" v="441" actId="20577"/>
          <ac:spMkLst>
            <pc:docMk/>
            <pc:sldMk cId="49429933" sldId="535"/>
            <ac:spMk id="4" creationId="{F18AB772-4410-3AAC-C706-447B79000F12}"/>
          </ac:spMkLst>
        </pc:spChg>
        <pc:spChg chg="del">
          <ac:chgData name="Daniel Zwahlen" userId="8390920426e98de0" providerId="LiveId" clId="{4DDEFA03-1042-407F-81B1-4FAB0698047C}" dt="2026-04-23T07:59:40.516" v="415" actId="478"/>
          <ac:spMkLst>
            <pc:docMk/>
            <pc:sldMk cId="49429933" sldId="535"/>
            <ac:spMk id="6" creationId="{00000000-0000-0000-0000-000000000000}"/>
          </ac:spMkLst>
        </pc:spChg>
        <pc:spChg chg="del">
          <ac:chgData name="Daniel Zwahlen" userId="8390920426e98de0" providerId="LiveId" clId="{4DDEFA03-1042-407F-81B1-4FAB0698047C}" dt="2026-04-23T07:59:37.855" v="414" actId="478"/>
          <ac:spMkLst>
            <pc:docMk/>
            <pc:sldMk cId="49429933" sldId="535"/>
            <ac:spMk id="7" creationId="{00000000-0000-0000-0000-000000000000}"/>
          </ac:spMkLst>
        </pc:spChg>
        <pc:spChg chg="del">
          <ac:chgData name="Daniel Zwahlen" userId="8390920426e98de0" providerId="LiveId" clId="{4DDEFA03-1042-407F-81B1-4FAB0698047C}" dt="2026-04-23T07:59:41.942" v="416" actId="478"/>
          <ac:spMkLst>
            <pc:docMk/>
            <pc:sldMk cId="49429933" sldId="535"/>
            <ac:spMk id="8" creationId="{00000000-0000-0000-0000-000000000000}"/>
          </ac:spMkLst>
        </pc:spChg>
        <pc:spChg chg="del">
          <ac:chgData name="Daniel Zwahlen" userId="8390920426e98de0" providerId="LiveId" clId="{4DDEFA03-1042-407F-81B1-4FAB0698047C}" dt="2026-04-23T07:55:42.191" v="407" actId="478"/>
          <ac:spMkLst>
            <pc:docMk/>
            <pc:sldMk cId="49429933" sldId="535"/>
            <ac:spMk id="11" creationId="{A827F015-E4CA-488A-BD26-48EEB79CE94D}"/>
          </ac:spMkLst>
        </pc:spChg>
      </pc:sldChg>
      <pc:sldChg chg="addSp delSp modSp add mod modTransition">
        <pc:chgData name="Daniel Zwahlen" userId="8390920426e98de0" providerId="LiveId" clId="{4DDEFA03-1042-407F-81B1-4FAB0698047C}" dt="2026-04-23T08:01:23.576" v="444" actId="20577"/>
        <pc:sldMkLst>
          <pc:docMk/>
          <pc:sldMk cId="1188824105" sldId="536"/>
        </pc:sldMkLst>
        <pc:spChg chg="add mod">
          <ac:chgData name="Daniel Zwahlen" userId="8390920426e98de0" providerId="LiveId" clId="{4DDEFA03-1042-407F-81B1-4FAB0698047C}" dt="2026-04-23T08:01:23.576" v="444" actId="20577"/>
          <ac:spMkLst>
            <pc:docMk/>
            <pc:sldMk cId="1188824105" sldId="536"/>
            <ac:spMk id="5" creationId="{78FD2644-095E-F88E-E244-EF355FD7D363}"/>
          </ac:spMkLst>
        </pc:spChg>
        <pc:spChg chg="del">
          <ac:chgData name="Daniel Zwahlen" userId="8390920426e98de0" providerId="LiveId" clId="{4DDEFA03-1042-407F-81B1-4FAB0698047C}" dt="2026-04-23T08:01:17.704" v="442" actId="478"/>
          <ac:spMkLst>
            <pc:docMk/>
            <pc:sldMk cId="1188824105" sldId="536"/>
            <ac:spMk id="6" creationId="{881D4A2F-552B-4E7F-9FAA-6F937A54FA17}"/>
          </ac:spMkLst>
        </pc:spChg>
      </pc:sldChg>
      <pc:sldChg chg="addSp modSp add mod ord">
        <pc:chgData name="Daniel Zwahlen" userId="8390920426e98de0" providerId="LiveId" clId="{4DDEFA03-1042-407F-81B1-4FAB0698047C}" dt="2026-04-23T08:21:12.162" v="817" actId="255"/>
        <pc:sldMkLst>
          <pc:docMk/>
          <pc:sldMk cId="4261974786" sldId="537"/>
        </pc:sldMkLst>
        <pc:spChg chg="mod">
          <ac:chgData name="Daniel Zwahlen" userId="8390920426e98de0" providerId="LiveId" clId="{4DDEFA03-1042-407F-81B1-4FAB0698047C}" dt="2026-04-23T08:21:12.162" v="817" actId="255"/>
          <ac:spMkLst>
            <pc:docMk/>
            <pc:sldMk cId="4261974786" sldId="537"/>
            <ac:spMk id="2" creationId="{4EF2C179-3C2C-D289-7E5A-12074D7752DA}"/>
          </ac:spMkLst>
        </pc:spChg>
        <pc:spChg chg="add mod">
          <ac:chgData name="Daniel Zwahlen" userId="8390920426e98de0" providerId="LiveId" clId="{4DDEFA03-1042-407F-81B1-4FAB0698047C}" dt="2026-04-23T08:02:53.112" v="450" actId="20577"/>
          <ac:spMkLst>
            <pc:docMk/>
            <pc:sldMk cId="4261974786" sldId="537"/>
            <ac:spMk id="4" creationId="{8018F15E-3B13-0DB3-3A88-ECB106D72C72}"/>
          </ac:spMkLst>
        </pc:spChg>
      </pc:sldChg>
      <pc:sldChg chg="addSp delSp modSp add mod">
        <pc:chgData name="Daniel Zwahlen" userId="8390920426e98de0" providerId="LiveId" clId="{4DDEFA03-1042-407F-81B1-4FAB0698047C}" dt="2026-04-23T08:16:23.931" v="755" actId="1076"/>
        <pc:sldMkLst>
          <pc:docMk/>
          <pc:sldMk cId="4212553582" sldId="538"/>
        </pc:sldMkLst>
        <pc:spChg chg="mod">
          <ac:chgData name="Daniel Zwahlen" userId="8390920426e98de0" providerId="LiveId" clId="{4DDEFA03-1042-407F-81B1-4FAB0698047C}" dt="2026-04-23T08:16:08.712" v="752" actId="20577"/>
          <ac:spMkLst>
            <pc:docMk/>
            <pc:sldMk cId="4212553582" sldId="538"/>
            <ac:spMk id="2" creationId="{05E55B11-F9A5-71A9-410E-FF0CD76907BD}"/>
          </ac:spMkLst>
        </pc:spChg>
        <pc:spChg chg="del mod">
          <ac:chgData name="Daniel Zwahlen" userId="8390920426e98de0" providerId="LiveId" clId="{4DDEFA03-1042-407F-81B1-4FAB0698047C}" dt="2026-04-23T08:16:14.989" v="753" actId="478"/>
          <ac:spMkLst>
            <pc:docMk/>
            <pc:sldMk cId="4212553582" sldId="538"/>
            <ac:spMk id="3" creationId="{014F45F7-A1AC-BE35-D6DA-EA8213F817F0}"/>
          </ac:spMkLst>
        </pc:spChg>
        <pc:spChg chg="mod">
          <ac:chgData name="Daniel Zwahlen" userId="8390920426e98de0" providerId="LiveId" clId="{4DDEFA03-1042-407F-81B1-4FAB0698047C}" dt="2026-04-23T08:16:23.931" v="755" actId="1076"/>
          <ac:spMkLst>
            <pc:docMk/>
            <pc:sldMk cId="4212553582" sldId="538"/>
            <ac:spMk id="5" creationId="{3F8F9014-585D-8B5C-540C-F7E5328F3072}"/>
          </ac:spMkLst>
        </pc:spChg>
        <pc:spChg chg="mod">
          <ac:chgData name="Daniel Zwahlen" userId="8390920426e98de0" providerId="LiveId" clId="{4DDEFA03-1042-407F-81B1-4FAB0698047C}" dt="2026-04-23T08:12:41.582" v="643" actId="20577"/>
          <ac:spMkLst>
            <pc:docMk/>
            <pc:sldMk cId="4212553582" sldId="538"/>
            <ac:spMk id="6" creationId="{FEA939A6-2923-B7F5-7EB5-FC967B41AD6F}"/>
          </ac:spMkLst>
        </pc:spChg>
        <pc:spChg chg="add del mod">
          <ac:chgData name="Daniel Zwahlen" userId="8390920426e98de0" providerId="LiveId" clId="{4DDEFA03-1042-407F-81B1-4FAB0698047C}" dt="2026-04-23T08:16:19.126" v="754" actId="478"/>
          <ac:spMkLst>
            <pc:docMk/>
            <pc:sldMk cId="4212553582" sldId="538"/>
            <ac:spMk id="12" creationId="{0DC0D947-A891-5375-F251-8CF8C7820D09}"/>
          </ac:spMkLst>
        </pc:spChg>
      </pc:sldChg>
      <pc:sldChg chg="delSp add mod ord">
        <pc:chgData name="Daniel Zwahlen" userId="8390920426e98de0" providerId="LiveId" clId="{4DDEFA03-1042-407F-81B1-4FAB0698047C}" dt="2026-04-23T08:43:54" v="1147"/>
        <pc:sldMkLst>
          <pc:docMk/>
          <pc:sldMk cId="2002590117" sldId="539"/>
        </pc:sldMkLst>
        <pc:spChg chg="del">
          <ac:chgData name="Daniel Zwahlen" userId="8390920426e98de0" providerId="LiveId" clId="{4DDEFA03-1042-407F-81B1-4FAB0698047C}" dt="2026-04-23T08:43:51.049" v="1145" actId="478"/>
          <ac:spMkLst>
            <pc:docMk/>
            <pc:sldMk cId="2002590117" sldId="539"/>
            <ac:spMk id="11" creationId="{75FDC0EB-17C6-B3AB-C10B-23D7FF007B33}"/>
          </ac:spMkLst>
        </pc:spChg>
      </pc:sldChg>
      <pc:sldChg chg="addSp delSp modSp add mod">
        <pc:chgData name="Daniel Zwahlen" userId="8390920426e98de0" providerId="LiveId" clId="{4DDEFA03-1042-407F-81B1-4FAB0698047C}" dt="2026-04-23T16:18:33.053" v="1700"/>
        <pc:sldMkLst>
          <pc:docMk/>
          <pc:sldMk cId="3455711066" sldId="569"/>
        </pc:sldMkLst>
        <pc:spChg chg="add mod">
          <ac:chgData name="Daniel Zwahlen" userId="8390920426e98de0" providerId="LiveId" clId="{4DDEFA03-1042-407F-81B1-4FAB0698047C}" dt="2026-04-23T16:18:33.053" v="1700"/>
          <ac:spMkLst>
            <pc:docMk/>
            <pc:sldMk cId="3455711066" sldId="569"/>
            <ac:spMk id="5" creationId="{AEF4B82D-85B1-6076-DBB5-7DD43CCC1E3D}"/>
          </ac:spMkLst>
        </pc:spChg>
        <pc:spChg chg="del">
          <ac:chgData name="Daniel Zwahlen" userId="8390920426e98de0" providerId="LiveId" clId="{4DDEFA03-1042-407F-81B1-4FAB0698047C}" dt="2026-04-23T16:18:32.788" v="1699" actId="478"/>
          <ac:spMkLst>
            <pc:docMk/>
            <pc:sldMk cId="3455711066" sldId="569"/>
            <ac:spMk id="7" creationId="{07298223-374A-1FC9-F25C-04240C43BAE5}"/>
          </ac:spMkLst>
        </pc:spChg>
      </pc:sldChg>
      <pc:sldChg chg="addSp delSp modSp add mod">
        <pc:chgData name="Daniel Zwahlen" userId="8390920426e98de0" providerId="LiveId" clId="{4DDEFA03-1042-407F-81B1-4FAB0698047C}" dt="2026-04-23T16:18:15.484" v="1694"/>
        <pc:sldMkLst>
          <pc:docMk/>
          <pc:sldMk cId="184298495" sldId="570"/>
        </pc:sldMkLst>
        <pc:spChg chg="del">
          <ac:chgData name="Daniel Zwahlen" userId="8390920426e98de0" providerId="LiveId" clId="{4DDEFA03-1042-407F-81B1-4FAB0698047C}" dt="2026-04-23T16:18:14.819" v="1693" actId="478"/>
          <ac:spMkLst>
            <pc:docMk/>
            <pc:sldMk cId="184298495" sldId="570"/>
            <ac:spMk id="2" creationId="{01CC0112-A4E0-4667-B8F2-43BC33F72829}"/>
          </ac:spMkLst>
        </pc:spChg>
        <pc:spChg chg="add mod">
          <ac:chgData name="Daniel Zwahlen" userId="8390920426e98de0" providerId="LiveId" clId="{4DDEFA03-1042-407F-81B1-4FAB0698047C}" dt="2026-04-23T16:18:15.484" v="1694"/>
          <ac:spMkLst>
            <pc:docMk/>
            <pc:sldMk cId="184298495" sldId="570"/>
            <ac:spMk id="5" creationId="{51885DA5-D771-84B3-C9CA-DC47CBFD4764}"/>
          </ac:spMkLst>
        </pc:spChg>
      </pc:sldChg>
      <pc:sldChg chg="addSp delSp modSp add mod">
        <pc:chgData name="Daniel Zwahlen" userId="8390920426e98de0" providerId="LiveId" clId="{4DDEFA03-1042-407F-81B1-4FAB0698047C}" dt="2026-04-23T16:18:42.864" v="1702"/>
        <pc:sldMkLst>
          <pc:docMk/>
          <pc:sldMk cId="1116670554" sldId="571"/>
        </pc:sldMkLst>
        <pc:spChg chg="del">
          <ac:chgData name="Daniel Zwahlen" userId="8390920426e98de0" providerId="LiveId" clId="{4DDEFA03-1042-407F-81B1-4FAB0698047C}" dt="2026-04-23T16:18:42.595" v="1701" actId="478"/>
          <ac:spMkLst>
            <pc:docMk/>
            <pc:sldMk cId="1116670554" sldId="571"/>
            <ac:spMk id="4" creationId="{068B6F5C-76E2-33BA-F603-92BC5D216B3F}"/>
          </ac:spMkLst>
        </pc:spChg>
        <pc:spChg chg="add mod">
          <ac:chgData name="Daniel Zwahlen" userId="8390920426e98de0" providerId="LiveId" clId="{4DDEFA03-1042-407F-81B1-4FAB0698047C}" dt="2026-04-23T16:18:42.864" v="1702"/>
          <ac:spMkLst>
            <pc:docMk/>
            <pc:sldMk cId="1116670554" sldId="571"/>
            <ac:spMk id="5" creationId="{B2383276-3EA0-5A2F-505C-6FD9147424ED}"/>
          </ac:spMkLst>
        </pc:spChg>
      </pc:sldChg>
      <pc:sldChg chg="addSp modSp add mod modTransition">
        <pc:chgData name="Daniel Zwahlen" userId="8390920426e98de0" providerId="LiveId" clId="{4DDEFA03-1042-407F-81B1-4FAB0698047C}" dt="2026-04-23T16:17:12.129" v="1684" actId="20577"/>
        <pc:sldMkLst>
          <pc:docMk/>
          <pc:sldMk cId="3764903266" sldId="606"/>
        </pc:sldMkLst>
        <pc:spChg chg="add mod">
          <ac:chgData name="Daniel Zwahlen" userId="8390920426e98de0" providerId="LiveId" clId="{4DDEFA03-1042-407F-81B1-4FAB0698047C}" dt="2026-04-23T16:17:12.129" v="1684" actId="20577"/>
          <ac:spMkLst>
            <pc:docMk/>
            <pc:sldMk cId="3764903266" sldId="606"/>
            <ac:spMk id="2" creationId="{0495C8A6-534D-5010-8B9A-7D91E9EF0A22}"/>
          </ac:spMkLst>
        </pc:spChg>
      </pc:sldChg>
      <pc:sldChg chg="addSp modSp add modTransition">
        <pc:chgData name="Daniel Zwahlen" userId="8390920426e98de0" providerId="LiveId" clId="{4DDEFA03-1042-407F-81B1-4FAB0698047C}" dt="2026-04-23T16:17:36.797" v="1686"/>
        <pc:sldMkLst>
          <pc:docMk/>
          <pc:sldMk cId="1300598581" sldId="622"/>
        </pc:sldMkLst>
        <pc:spChg chg="add mod">
          <ac:chgData name="Daniel Zwahlen" userId="8390920426e98de0" providerId="LiveId" clId="{4DDEFA03-1042-407F-81B1-4FAB0698047C}" dt="2026-04-23T16:17:36.797" v="1686"/>
          <ac:spMkLst>
            <pc:docMk/>
            <pc:sldMk cId="1300598581" sldId="622"/>
            <ac:spMk id="2" creationId="{70E39E97-3AA3-EC29-0B6A-A84C61AD392B}"/>
          </ac:spMkLst>
        </pc:spChg>
      </pc:sldChg>
      <pc:sldChg chg="addSp modSp add modTransition">
        <pc:chgData name="Daniel Zwahlen" userId="8390920426e98de0" providerId="LiveId" clId="{4DDEFA03-1042-407F-81B1-4FAB0698047C}" dt="2026-04-23T16:17:40.986" v="1688"/>
        <pc:sldMkLst>
          <pc:docMk/>
          <pc:sldMk cId="2553778344" sldId="623"/>
        </pc:sldMkLst>
        <pc:spChg chg="add mod">
          <ac:chgData name="Daniel Zwahlen" userId="8390920426e98de0" providerId="LiveId" clId="{4DDEFA03-1042-407F-81B1-4FAB0698047C}" dt="2026-04-23T16:17:40.986" v="1688"/>
          <ac:spMkLst>
            <pc:docMk/>
            <pc:sldMk cId="2553778344" sldId="623"/>
            <ac:spMk id="3" creationId="{656866D1-E85C-BB45-1E77-FB5EA9C02629}"/>
          </ac:spMkLst>
        </pc:spChg>
      </pc:sldChg>
      <pc:sldChg chg="add modTransition">
        <pc:chgData name="Daniel Zwahlen" userId="8390920426e98de0" providerId="LiveId" clId="{4DDEFA03-1042-407F-81B1-4FAB0698047C}" dt="2026-04-23T08:51:08.451" v="1169"/>
        <pc:sldMkLst>
          <pc:docMk/>
          <pc:sldMk cId="741759880" sldId="624"/>
        </pc:sldMkLst>
      </pc:sldChg>
      <pc:sldChg chg="addSp modSp add modTransition">
        <pc:chgData name="Daniel Zwahlen" userId="8390920426e98de0" providerId="LiveId" clId="{4DDEFA03-1042-407F-81B1-4FAB0698047C}" dt="2026-04-23T16:17:34.300" v="1685"/>
        <pc:sldMkLst>
          <pc:docMk/>
          <pc:sldMk cId="3163165930" sldId="625"/>
        </pc:sldMkLst>
        <pc:spChg chg="add mod">
          <ac:chgData name="Daniel Zwahlen" userId="8390920426e98de0" providerId="LiveId" clId="{4DDEFA03-1042-407F-81B1-4FAB0698047C}" dt="2026-04-23T16:17:34.300" v="1685"/>
          <ac:spMkLst>
            <pc:docMk/>
            <pc:sldMk cId="3163165930" sldId="625"/>
            <ac:spMk id="3" creationId="{6D5CF8FD-FD97-E07C-C7ED-AA2DB7D1F0D1}"/>
          </ac:spMkLst>
        </pc:spChg>
      </pc:sldChg>
      <pc:sldChg chg="addSp modSp add modTransition">
        <pc:chgData name="Daniel Zwahlen" userId="8390920426e98de0" providerId="LiveId" clId="{4DDEFA03-1042-407F-81B1-4FAB0698047C}" dt="2026-04-23T16:17:38.837" v="1687"/>
        <pc:sldMkLst>
          <pc:docMk/>
          <pc:sldMk cId="3451908075" sldId="626"/>
        </pc:sldMkLst>
        <pc:spChg chg="add mod">
          <ac:chgData name="Daniel Zwahlen" userId="8390920426e98de0" providerId="LiveId" clId="{4DDEFA03-1042-407F-81B1-4FAB0698047C}" dt="2026-04-23T16:17:38.837" v="1687"/>
          <ac:spMkLst>
            <pc:docMk/>
            <pc:sldMk cId="3451908075" sldId="626"/>
            <ac:spMk id="2" creationId="{169D2271-EACE-A464-1FB5-43B0F701ED1B}"/>
          </ac:spMkLst>
        </pc:spChg>
      </pc:sldChg>
      <pc:sldChg chg="addSp delSp modSp add mod">
        <pc:chgData name="Daniel Zwahlen" userId="8390920426e98de0" providerId="LiveId" clId="{4DDEFA03-1042-407F-81B1-4FAB0698047C}" dt="2026-04-23T16:18:04.247" v="1692" actId="20577"/>
        <pc:sldMkLst>
          <pc:docMk/>
          <pc:sldMk cId="0" sldId="627"/>
        </pc:sldMkLst>
        <pc:spChg chg="del">
          <ac:chgData name="Daniel Zwahlen" userId="8390920426e98de0" providerId="LiveId" clId="{4DDEFA03-1042-407F-81B1-4FAB0698047C}" dt="2026-04-23T16:17:59.916" v="1689" actId="478"/>
          <ac:spMkLst>
            <pc:docMk/>
            <pc:sldMk cId="0" sldId="627"/>
            <ac:spMk id="2" creationId="{82DCD93E-A0CB-27EC-ED2B-D9A330A52F8B}"/>
          </ac:spMkLst>
        </pc:spChg>
        <pc:spChg chg="add mod">
          <ac:chgData name="Daniel Zwahlen" userId="8390920426e98de0" providerId="LiveId" clId="{4DDEFA03-1042-407F-81B1-4FAB0698047C}" dt="2026-04-23T16:18:04.247" v="1692" actId="20577"/>
          <ac:spMkLst>
            <pc:docMk/>
            <pc:sldMk cId="0" sldId="627"/>
            <ac:spMk id="5" creationId="{7C9952A2-4BD0-3DB7-5167-D3878A2A7771}"/>
          </ac:spMkLst>
        </pc:spChg>
      </pc:sldChg>
      <pc:sldChg chg="addSp delSp modSp add mod">
        <pc:chgData name="Daniel Zwahlen" userId="8390920426e98de0" providerId="LiveId" clId="{4DDEFA03-1042-407F-81B1-4FAB0698047C}" dt="2026-04-23T16:19:27.492" v="1729"/>
        <pc:sldMkLst>
          <pc:docMk/>
          <pc:sldMk cId="394157966" sldId="638"/>
        </pc:sldMkLst>
        <pc:spChg chg="del">
          <ac:chgData name="Daniel Zwahlen" userId="8390920426e98de0" providerId="LiveId" clId="{4DDEFA03-1042-407F-81B1-4FAB0698047C}" dt="2026-04-23T16:19:27.049" v="1728" actId="478"/>
          <ac:spMkLst>
            <pc:docMk/>
            <pc:sldMk cId="394157966" sldId="638"/>
            <ac:spMk id="4" creationId="{4EEBA8EB-45CD-1FC8-0C62-5D6551B07260}"/>
          </ac:spMkLst>
        </pc:spChg>
        <pc:spChg chg="add mod">
          <ac:chgData name="Daniel Zwahlen" userId="8390920426e98de0" providerId="LiveId" clId="{4DDEFA03-1042-407F-81B1-4FAB0698047C}" dt="2026-04-23T16:19:27.492" v="1729"/>
          <ac:spMkLst>
            <pc:docMk/>
            <pc:sldMk cId="394157966" sldId="638"/>
            <ac:spMk id="5" creationId="{5BA2EFF2-AB1C-E36F-8C5B-68739E07F1F4}"/>
          </ac:spMkLst>
        </pc:spChg>
      </pc:sldChg>
      <pc:sldChg chg="addSp delSp modSp add mod">
        <pc:chgData name="Daniel Zwahlen" userId="8390920426e98de0" providerId="LiveId" clId="{4DDEFA03-1042-407F-81B1-4FAB0698047C}" dt="2026-04-23T16:18:26.081" v="1698"/>
        <pc:sldMkLst>
          <pc:docMk/>
          <pc:sldMk cId="3074581242" sldId="646"/>
        </pc:sldMkLst>
        <pc:spChg chg="add mod">
          <ac:chgData name="Daniel Zwahlen" userId="8390920426e98de0" providerId="LiveId" clId="{4DDEFA03-1042-407F-81B1-4FAB0698047C}" dt="2026-04-23T16:18:26.081" v="1698"/>
          <ac:spMkLst>
            <pc:docMk/>
            <pc:sldMk cId="3074581242" sldId="646"/>
            <ac:spMk id="5" creationId="{C23CA1F3-D669-FB42-3F7F-CBBDC2D91D57}"/>
          </ac:spMkLst>
        </pc:spChg>
        <pc:spChg chg="del">
          <ac:chgData name="Daniel Zwahlen" userId="8390920426e98de0" providerId="LiveId" clId="{4DDEFA03-1042-407F-81B1-4FAB0698047C}" dt="2026-04-23T16:18:25.821" v="1697" actId="478"/>
          <ac:spMkLst>
            <pc:docMk/>
            <pc:sldMk cId="3074581242" sldId="646"/>
            <ac:spMk id="7" creationId="{D51627D6-B391-867C-DF38-28DD087315F3}"/>
          </ac:spMkLst>
        </pc:spChg>
      </pc:sldChg>
      <pc:sldChg chg="addSp delSp modSp add mod">
        <pc:chgData name="Daniel Zwahlen" userId="8390920426e98de0" providerId="LiveId" clId="{4DDEFA03-1042-407F-81B1-4FAB0698047C}" dt="2026-04-23T16:18:20.276" v="1696"/>
        <pc:sldMkLst>
          <pc:docMk/>
          <pc:sldMk cId="3867634713" sldId="647"/>
        </pc:sldMkLst>
        <pc:spChg chg="del">
          <ac:chgData name="Daniel Zwahlen" userId="8390920426e98de0" providerId="LiveId" clId="{4DDEFA03-1042-407F-81B1-4FAB0698047C}" dt="2026-04-23T16:18:20.043" v="1695" actId="478"/>
          <ac:spMkLst>
            <pc:docMk/>
            <pc:sldMk cId="3867634713" sldId="647"/>
            <ac:spMk id="2" creationId="{01439568-F3F1-7908-DD50-936F8C59DB33}"/>
          </ac:spMkLst>
        </pc:spChg>
        <pc:spChg chg="add mod">
          <ac:chgData name="Daniel Zwahlen" userId="8390920426e98de0" providerId="LiveId" clId="{4DDEFA03-1042-407F-81B1-4FAB0698047C}" dt="2026-04-23T16:18:20.276" v="1696"/>
          <ac:spMkLst>
            <pc:docMk/>
            <pc:sldMk cId="3867634713" sldId="647"/>
            <ac:spMk id="5" creationId="{3BA05EAC-5C90-E926-498A-EF6F1AE7344D}"/>
          </ac:spMkLst>
        </pc:spChg>
      </pc:sldChg>
      <pc:sldChg chg="addSp delSp modSp add mod">
        <pc:chgData name="Daniel Zwahlen" userId="8390920426e98de0" providerId="LiveId" clId="{4DDEFA03-1042-407F-81B1-4FAB0698047C}" dt="2026-04-23T16:18:48.937" v="1704"/>
        <pc:sldMkLst>
          <pc:docMk/>
          <pc:sldMk cId="3255996041" sldId="648"/>
        </pc:sldMkLst>
        <pc:spChg chg="del">
          <ac:chgData name="Daniel Zwahlen" userId="8390920426e98de0" providerId="LiveId" clId="{4DDEFA03-1042-407F-81B1-4FAB0698047C}" dt="2026-04-23T16:18:48.194" v="1703" actId="478"/>
          <ac:spMkLst>
            <pc:docMk/>
            <pc:sldMk cId="3255996041" sldId="648"/>
            <ac:spMk id="4" creationId="{EC7A7047-B27F-D0D7-35C4-C793730A83B4}"/>
          </ac:spMkLst>
        </pc:spChg>
        <pc:spChg chg="add mod">
          <ac:chgData name="Daniel Zwahlen" userId="8390920426e98de0" providerId="LiveId" clId="{4DDEFA03-1042-407F-81B1-4FAB0698047C}" dt="2026-04-23T16:18:48.937" v="1704"/>
          <ac:spMkLst>
            <pc:docMk/>
            <pc:sldMk cId="3255996041" sldId="648"/>
            <ac:spMk id="9" creationId="{DC1F9CC3-06DD-9E56-642C-2F17A520D604}"/>
          </ac:spMkLst>
        </pc:spChg>
      </pc:sldChg>
      <pc:sldChg chg="addSp delSp modSp add mod">
        <pc:chgData name="Daniel Zwahlen" userId="8390920426e98de0" providerId="LiveId" clId="{4DDEFA03-1042-407F-81B1-4FAB0698047C}" dt="2026-04-23T16:19:16.671" v="1727" actId="255"/>
        <pc:sldMkLst>
          <pc:docMk/>
          <pc:sldMk cId="0" sldId="649"/>
        </pc:sldMkLst>
        <pc:spChg chg="del">
          <ac:chgData name="Daniel Zwahlen" userId="8390920426e98de0" providerId="LiveId" clId="{4DDEFA03-1042-407F-81B1-4FAB0698047C}" dt="2026-04-23T16:18:54.021" v="1705" actId="478"/>
          <ac:spMkLst>
            <pc:docMk/>
            <pc:sldMk cId="0" sldId="649"/>
            <ac:spMk id="2" creationId="{B91BE256-19B3-7F99-98C3-1137A4F01B15}"/>
          </ac:spMkLst>
        </pc:spChg>
        <pc:spChg chg="add mod">
          <ac:chgData name="Daniel Zwahlen" userId="8390920426e98de0" providerId="LiveId" clId="{4DDEFA03-1042-407F-81B1-4FAB0698047C}" dt="2026-04-23T16:19:16.671" v="1727" actId="255"/>
          <ac:spMkLst>
            <pc:docMk/>
            <pc:sldMk cId="0" sldId="649"/>
            <ac:spMk id="6" creationId="{067832B8-3389-DBBB-7D74-A9C4FB082026}"/>
          </ac:spMkLst>
        </pc:spChg>
      </pc:sldChg>
      <pc:sldChg chg="modSp add mod">
        <pc:chgData name="Daniel Zwahlen" userId="8390920426e98de0" providerId="LiveId" clId="{4DDEFA03-1042-407F-81B1-4FAB0698047C}" dt="2026-04-23T16:12:44.602" v="1599" actId="207"/>
        <pc:sldMkLst>
          <pc:docMk/>
          <pc:sldMk cId="4082769259" sldId="650"/>
        </pc:sldMkLst>
        <pc:spChg chg="mod">
          <ac:chgData name="Daniel Zwahlen" userId="8390920426e98de0" providerId="LiveId" clId="{4DDEFA03-1042-407F-81B1-4FAB0698047C}" dt="2026-04-23T16:12:44.602" v="1599" actId="207"/>
          <ac:spMkLst>
            <pc:docMk/>
            <pc:sldMk cId="4082769259" sldId="650"/>
            <ac:spMk id="2" creationId="{850BECD4-18E9-3EDD-B0FF-C8F3201E581D}"/>
          </ac:spMkLst>
        </pc:spChg>
      </pc:sldChg>
      <pc:sldChg chg="addSp delSp modSp add mod modTransition">
        <pc:chgData name="Daniel Zwahlen" userId="8390920426e98de0" providerId="LiveId" clId="{4DDEFA03-1042-407F-81B1-4FAB0698047C}" dt="2026-04-23T16:46:12.219" v="2072" actId="20577"/>
        <pc:sldMkLst>
          <pc:docMk/>
          <pc:sldMk cId="1052714276" sldId="651"/>
        </pc:sldMkLst>
        <pc:spChg chg="add mod">
          <ac:chgData name="Daniel Zwahlen" userId="8390920426e98de0" providerId="LiveId" clId="{4DDEFA03-1042-407F-81B1-4FAB0698047C}" dt="2026-04-23T16:43:43.374" v="2033" actId="20577"/>
          <ac:spMkLst>
            <pc:docMk/>
            <pc:sldMk cId="1052714276" sldId="651"/>
            <ac:spMk id="2" creationId="{650D7750-A093-1A44-97BF-7609091ACC3F}"/>
          </ac:spMkLst>
        </pc:spChg>
        <pc:spChg chg="mod">
          <ac:chgData name="Daniel Zwahlen" userId="8390920426e98de0" providerId="LiveId" clId="{4DDEFA03-1042-407F-81B1-4FAB0698047C}" dt="2026-04-23T16:43:16.710" v="2003" actId="6549"/>
          <ac:spMkLst>
            <pc:docMk/>
            <pc:sldMk cId="1052714276" sldId="651"/>
            <ac:spMk id="3" creationId="{00000000-0000-0000-0000-000000000000}"/>
          </ac:spMkLst>
        </pc:spChg>
        <pc:spChg chg="add mod">
          <ac:chgData name="Daniel Zwahlen" userId="8390920426e98de0" providerId="LiveId" clId="{4DDEFA03-1042-407F-81B1-4FAB0698047C}" dt="2026-04-23T16:46:12.219" v="2072" actId="20577"/>
          <ac:spMkLst>
            <pc:docMk/>
            <pc:sldMk cId="1052714276" sldId="651"/>
            <ac:spMk id="5" creationId="{C315936D-CBD0-4C98-2151-FDC3FAF6D26D}"/>
          </ac:spMkLst>
        </pc:spChg>
        <pc:spChg chg="del">
          <ac:chgData name="Daniel Zwahlen" userId="8390920426e98de0" providerId="LiveId" clId="{4DDEFA03-1042-407F-81B1-4FAB0698047C}" dt="2026-04-23T16:24:08.622" v="1746" actId="478"/>
          <ac:spMkLst>
            <pc:docMk/>
            <pc:sldMk cId="1052714276" sldId="651"/>
            <ac:spMk id="6" creationId="{57865222-4F47-4A66-906D-875AAA1EBC28}"/>
          </ac:spMkLst>
        </pc:spChg>
      </pc:sldChg>
      <pc:sldChg chg="add del modTransition">
        <pc:chgData name="Daniel Zwahlen" userId="8390920426e98de0" providerId="LiveId" clId="{4DDEFA03-1042-407F-81B1-4FAB0698047C}" dt="2026-04-23T16:24:10.973" v="1748"/>
        <pc:sldMkLst>
          <pc:docMk/>
          <pc:sldMk cId="402512993" sldId="652"/>
        </pc:sldMkLst>
      </pc:sldChg>
      <pc:sldChg chg="add del modTransition">
        <pc:chgData name="Daniel Zwahlen" userId="8390920426e98de0" providerId="LiveId" clId="{4DDEFA03-1042-407F-81B1-4FAB0698047C}" dt="2026-04-23T16:34:01.778" v="1949" actId="47"/>
        <pc:sldMkLst>
          <pc:docMk/>
          <pc:sldMk cId="2354736471" sldId="652"/>
        </pc:sldMkLst>
      </pc:sldChg>
      <pc:sldChg chg="addSp delSp modSp add del mod modTransition">
        <pc:chgData name="Daniel Zwahlen" userId="8390920426e98de0" providerId="LiveId" clId="{4DDEFA03-1042-407F-81B1-4FAB0698047C}" dt="2026-04-23T16:41:08.496" v="1996" actId="47"/>
        <pc:sldMkLst>
          <pc:docMk/>
          <pc:sldMk cId="2076829052" sldId="653"/>
        </pc:sldMkLst>
        <pc:spChg chg="del">
          <ac:chgData name="Daniel Zwahlen" userId="8390920426e98de0" providerId="LiveId" clId="{4DDEFA03-1042-407F-81B1-4FAB0698047C}" dt="2026-04-23T16:36:21.902" v="1963" actId="21"/>
          <ac:spMkLst>
            <pc:docMk/>
            <pc:sldMk cId="2076829052" sldId="653"/>
            <ac:spMk id="4" creationId="{00000000-0000-0000-0000-000000000000}"/>
          </ac:spMkLst>
        </pc:spChg>
        <pc:spChg chg="add mod">
          <ac:chgData name="Daniel Zwahlen" userId="8390920426e98de0" providerId="LiveId" clId="{4DDEFA03-1042-407F-81B1-4FAB0698047C}" dt="2026-04-23T16:36:21.902" v="1963" actId="21"/>
          <ac:spMkLst>
            <pc:docMk/>
            <pc:sldMk cId="2076829052" sldId="653"/>
            <ac:spMk id="6" creationId="{3337660F-FFDC-FBB0-31B4-B94F8EAB3493}"/>
          </ac:spMkLst>
        </pc:spChg>
      </pc:sldChg>
      <pc:sldChg chg="add del modTransition">
        <pc:chgData name="Daniel Zwahlen" userId="8390920426e98de0" providerId="LiveId" clId="{4DDEFA03-1042-407F-81B1-4FAB0698047C}" dt="2026-04-23T16:41:05.455" v="1995" actId="47"/>
        <pc:sldMkLst>
          <pc:docMk/>
          <pc:sldMk cId="2290470300" sldId="654"/>
        </pc:sldMkLst>
      </pc:sldChg>
      <pc:sldChg chg="addSp delSp modSp add mod">
        <pc:chgData name="Daniel Zwahlen" userId="8390920426e98de0" providerId="LiveId" clId="{4DDEFA03-1042-407F-81B1-4FAB0698047C}" dt="2026-04-23T16:35:43.904" v="1959" actId="14100"/>
        <pc:sldMkLst>
          <pc:docMk/>
          <pc:sldMk cId="1068992619" sldId="655"/>
        </pc:sldMkLst>
        <pc:spChg chg="add del mod">
          <ac:chgData name="Daniel Zwahlen" userId="8390920426e98de0" providerId="LiveId" clId="{4DDEFA03-1042-407F-81B1-4FAB0698047C}" dt="2026-04-23T16:35:35.363" v="1957" actId="478"/>
          <ac:spMkLst>
            <pc:docMk/>
            <pc:sldMk cId="1068992619" sldId="655"/>
            <ac:spMk id="4" creationId="{7586B6E9-13F4-741C-6B1B-3082248360EC}"/>
          </ac:spMkLst>
        </pc:spChg>
        <pc:spChg chg="del">
          <ac:chgData name="Daniel Zwahlen" userId="8390920426e98de0" providerId="LiveId" clId="{4DDEFA03-1042-407F-81B1-4FAB0698047C}" dt="2026-04-23T16:35:20.578" v="1956" actId="478"/>
          <ac:spMkLst>
            <pc:docMk/>
            <pc:sldMk cId="1068992619" sldId="655"/>
            <ac:spMk id="5" creationId="{1DB3AD78-68A3-6D90-E19F-B3152ABD873F}"/>
          </ac:spMkLst>
        </pc:spChg>
        <pc:spChg chg="add mod">
          <ac:chgData name="Daniel Zwahlen" userId="8390920426e98de0" providerId="LiveId" clId="{4DDEFA03-1042-407F-81B1-4FAB0698047C}" dt="2026-04-23T16:35:43.904" v="1959" actId="14100"/>
          <ac:spMkLst>
            <pc:docMk/>
            <pc:sldMk cId="1068992619" sldId="655"/>
            <ac:spMk id="8" creationId="{C29E3F3C-0465-7CA1-ED6F-7E7974BE876D}"/>
          </ac:spMkLst>
        </pc:spChg>
        <pc:picChg chg="mod modCrop">
          <ac:chgData name="Daniel Zwahlen" userId="8390920426e98de0" providerId="LiveId" clId="{4DDEFA03-1042-407F-81B1-4FAB0698047C}" dt="2026-04-23T16:35:13.648" v="1955" actId="732"/>
          <ac:picMkLst>
            <pc:docMk/>
            <pc:sldMk cId="1068992619" sldId="655"/>
            <ac:picMk id="2" creationId="{E874BE97-76EB-C6EB-15F6-48A5C699C345}"/>
          </ac:picMkLst>
        </pc:picChg>
      </pc:sldChg>
      <pc:sldChg chg="addSp delSp modSp add mod">
        <pc:chgData name="Daniel Zwahlen" userId="8390920426e98de0" providerId="LiveId" clId="{4DDEFA03-1042-407F-81B1-4FAB0698047C}" dt="2026-04-23T16:40:51.279" v="1994" actId="478"/>
        <pc:sldMkLst>
          <pc:docMk/>
          <pc:sldMk cId="4112534968" sldId="656"/>
        </pc:sldMkLst>
        <pc:spChg chg="add del mod">
          <ac:chgData name="Daniel Zwahlen" userId="8390920426e98de0" providerId="LiveId" clId="{4DDEFA03-1042-407F-81B1-4FAB0698047C}" dt="2026-04-23T16:36:29.604" v="1964" actId="478"/>
          <ac:spMkLst>
            <pc:docMk/>
            <pc:sldMk cId="4112534968" sldId="656"/>
            <ac:spMk id="4" creationId="{AF32CB69-58AE-2053-3E28-095FA4047FF7}"/>
          </ac:spMkLst>
        </pc:spChg>
        <pc:spChg chg="add del mod">
          <ac:chgData name="Daniel Zwahlen" userId="8390920426e98de0" providerId="LiveId" clId="{4DDEFA03-1042-407F-81B1-4FAB0698047C}" dt="2026-04-23T16:37:19.648" v="1968" actId="478"/>
          <ac:spMkLst>
            <pc:docMk/>
            <pc:sldMk cId="4112534968" sldId="656"/>
            <ac:spMk id="5" creationId="{00000000-0000-0000-0000-000000000000}"/>
          </ac:spMkLst>
        </pc:spChg>
        <pc:spChg chg="del">
          <ac:chgData name="Daniel Zwahlen" userId="8390920426e98de0" providerId="LiveId" clId="{4DDEFA03-1042-407F-81B1-4FAB0698047C}" dt="2026-04-23T16:36:15.643" v="1962" actId="478"/>
          <ac:spMkLst>
            <pc:docMk/>
            <pc:sldMk cId="4112534968" sldId="656"/>
            <ac:spMk id="8" creationId="{55255C1C-E98A-DF15-362E-B12E692E0568}"/>
          </ac:spMkLst>
        </pc:spChg>
        <pc:spChg chg="add del mod">
          <ac:chgData name="Daniel Zwahlen" userId="8390920426e98de0" providerId="LiveId" clId="{4DDEFA03-1042-407F-81B1-4FAB0698047C}" dt="2026-04-23T16:40:51.279" v="1994" actId="478"/>
          <ac:spMkLst>
            <pc:docMk/>
            <pc:sldMk cId="4112534968" sldId="656"/>
            <ac:spMk id="10" creationId="{C34001E9-4F9E-F444-07DF-BA98D5A4EE5A}"/>
          </ac:spMkLst>
        </pc:spChg>
        <pc:spChg chg="add mod">
          <ac:chgData name="Daniel Zwahlen" userId="8390920426e98de0" providerId="LiveId" clId="{4DDEFA03-1042-407F-81B1-4FAB0698047C}" dt="2026-04-23T16:40:42.834" v="1993" actId="20577"/>
          <ac:spMkLst>
            <pc:docMk/>
            <pc:sldMk cId="4112534968" sldId="656"/>
            <ac:spMk id="11" creationId="{5FE64420-F686-136D-1875-D7AA188FE952}"/>
          </ac:spMkLst>
        </pc:spChg>
      </pc:sldChg>
      <pc:sldChg chg="addSp delSp modSp add mod">
        <pc:chgData name="Daniel Zwahlen" userId="8390920426e98de0" providerId="LiveId" clId="{4DDEFA03-1042-407F-81B1-4FAB0698047C}" dt="2026-04-23T16:45:27.102" v="2037" actId="732"/>
        <pc:sldMkLst>
          <pc:docMk/>
          <pc:sldMk cId="4182689393" sldId="657"/>
        </pc:sldMkLst>
        <pc:spChg chg="add mod">
          <ac:chgData name="Daniel Zwahlen" userId="8390920426e98de0" providerId="LiveId" clId="{4DDEFA03-1042-407F-81B1-4FAB0698047C}" dt="2026-04-23T16:45:14.253" v="2036" actId="6549"/>
          <ac:spMkLst>
            <pc:docMk/>
            <pc:sldMk cId="4182689393" sldId="657"/>
            <ac:spMk id="3" creationId="{24493B1F-3C7A-6608-F50E-25822870AD26}"/>
          </ac:spMkLst>
        </pc:spChg>
        <pc:spChg chg="del">
          <ac:chgData name="Daniel Zwahlen" userId="8390920426e98de0" providerId="LiveId" clId="{4DDEFA03-1042-407F-81B1-4FAB0698047C}" dt="2026-04-23T16:45:09.539" v="2035" actId="478"/>
          <ac:spMkLst>
            <pc:docMk/>
            <pc:sldMk cId="4182689393" sldId="657"/>
            <ac:spMk id="6" creationId="{87735B7B-6DE4-DF1C-0B1B-71FE52379C10}"/>
          </ac:spMkLst>
        </pc:spChg>
        <pc:spChg chg="del">
          <ac:chgData name="Daniel Zwahlen" userId="8390920426e98de0" providerId="LiveId" clId="{4DDEFA03-1042-407F-81B1-4FAB0698047C}" dt="2026-04-23T16:41:24.690" v="1998" actId="478"/>
          <ac:spMkLst>
            <pc:docMk/>
            <pc:sldMk cId="4182689393" sldId="657"/>
            <ac:spMk id="11" creationId="{893A5064-93A9-7627-CBE5-C29140A8DD43}"/>
          </ac:spMkLst>
        </pc:spChg>
        <pc:picChg chg="mod modCrop">
          <ac:chgData name="Daniel Zwahlen" userId="8390920426e98de0" providerId="LiveId" clId="{4DDEFA03-1042-407F-81B1-4FAB0698047C}" dt="2026-04-23T16:45:27.102" v="2037" actId="732"/>
          <ac:picMkLst>
            <pc:docMk/>
            <pc:sldMk cId="4182689393" sldId="657"/>
            <ac:picMk id="2" creationId="{00259434-B399-AA19-62DE-E7C80FD0DA8E}"/>
          </ac:picMkLst>
        </pc:picChg>
      </pc:sldChg>
      <pc:sldChg chg="addSp delSp modSp add mod ord">
        <pc:chgData name="Daniel Zwahlen" userId="8390920426e98de0" providerId="LiveId" clId="{4DDEFA03-1042-407F-81B1-4FAB0698047C}" dt="2026-04-23T17:05:37.320" v="2312"/>
        <pc:sldMkLst>
          <pc:docMk/>
          <pc:sldMk cId="1087783116" sldId="658"/>
        </pc:sldMkLst>
        <pc:spChg chg="del">
          <ac:chgData name="Daniel Zwahlen" userId="8390920426e98de0" providerId="LiveId" clId="{4DDEFA03-1042-407F-81B1-4FAB0698047C}" dt="2026-04-23T17:05:36.548" v="2311" actId="478"/>
          <ac:spMkLst>
            <pc:docMk/>
            <pc:sldMk cId="1087783116" sldId="658"/>
            <ac:spMk id="2" creationId="{8BC988FE-5726-4527-6650-9F16A7850178}"/>
          </ac:spMkLst>
        </pc:spChg>
        <pc:spChg chg="add mod">
          <ac:chgData name="Daniel Zwahlen" userId="8390920426e98de0" providerId="LiveId" clId="{4DDEFA03-1042-407F-81B1-4FAB0698047C}" dt="2026-04-23T17:02:33.264" v="2299" actId="1076"/>
          <ac:spMkLst>
            <pc:docMk/>
            <pc:sldMk cId="1087783116" sldId="658"/>
            <ac:spMk id="11" creationId="{CF811B99-D8E0-D596-D086-2364B098F518}"/>
          </ac:spMkLst>
        </pc:spChg>
        <pc:spChg chg="add mod">
          <ac:chgData name="Daniel Zwahlen" userId="8390920426e98de0" providerId="LiveId" clId="{4DDEFA03-1042-407F-81B1-4FAB0698047C}" dt="2026-04-23T17:02:22.968" v="2298" actId="1076"/>
          <ac:spMkLst>
            <pc:docMk/>
            <pc:sldMk cId="1087783116" sldId="658"/>
            <ac:spMk id="12" creationId="{99F9749A-7702-672C-ABF1-D24126914296}"/>
          </ac:spMkLst>
        </pc:spChg>
        <pc:spChg chg="add mod ord">
          <ac:chgData name="Daniel Zwahlen" userId="8390920426e98de0" providerId="LiveId" clId="{4DDEFA03-1042-407F-81B1-4FAB0698047C}" dt="2026-04-23T17:03:21.938" v="2306" actId="166"/>
          <ac:spMkLst>
            <pc:docMk/>
            <pc:sldMk cId="1087783116" sldId="658"/>
            <ac:spMk id="13" creationId="{7BFF6C83-AED6-1093-6A9A-DDC27BFE2B24}"/>
          </ac:spMkLst>
        </pc:spChg>
        <pc:spChg chg="add mod">
          <ac:chgData name="Daniel Zwahlen" userId="8390920426e98de0" providerId="LiveId" clId="{4DDEFA03-1042-407F-81B1-4FAB0698047C}" dt="2026-04-23T17:05:37.320" v="2312"/>
          <ac:spMkLst>
            <pc:docMk/>
            <pc:sldMk cId="1087783116" sldId="658"/>
            <ac:spMk id="15" creationId="{E9C00A1E-786C-BE37-368C-276EEAF8D90E}"/>
          </ac:spMkLst>
        </pc:spChg>
        <pc:graphicFrameChg chg="del">
          <ac:chgData name="Daniel Zwahlen" userId="8390920426e98de0" providerId="LiveId" clId="{4DDEFA03-1042-407F-81B1-4FAB0698047C}" dt="2026-04-23T17:01:24.946" v="2294" actId="478"/>
          <ac:graphicFrameMkLst>
            <pc:docMk/>
            <pc:sldMk cId="1087783116" sldId="658"/>
            <ac:graphicFrameMk id="6" creationId="{15A8691E-E809-E745-EA51-174806D19963}"/>
          </ac:graphicFrameMkLst>
        </pc:graphicFrameChg>
        <pc:picChg chg="del">
          <ac:chgData name="Daniel Zwahlen" userId="8390920426e98de0" providerId="LiveId" clId="{4DDEFA03-1042-407F-81B1-4FAB0698047C}" dt="2026-04-23T17:01:18.917" v="2293" actId="478"/>
          <ac:picMkLst>
            <pc:docMk/>
            <pc:sldMk cId="1087783116" sldId="658"/>
            <ac:picMk id="5" creationId="{DA2E7BAE-13D4-E179-DBD2-24FCD01023DF}"/>
          </ac:picMkLst>
        </pc:picChg>
        <pc:picChg chg="add del mod">
          <ac:chgData name="Daniel Zwahlen" userId="8390920426e98de0" providerId="LiveId" clId="{4DDEFA03-1042-407F-81B1-4FAB0698047C}" dt="2026-04-23T17:02:03.067" v="2296" actId="478"/>
          <ac:picMkLst>
            <pc:docMk/>
            <pc:sldMk cId="1087783116" sldId="658"/>
            <ac:picMk id="10" creationId="{7792C160-6E3E-CAA3-F7D1-66E41C4A339A}"/>
          </ac:picMkLst>
        </pc:picChg>
        <pc:picChg chg="add mod">
          <ac:chgData name="Daniel Zwahlen" userId="8390920426e98de0" providerId="LiveId" clId="{4DDEFA03-1042-407F-81B1-4FAB0698047C}" dt="2026-04-23T17:02:04.571" v="2297"/>
          <ac:picMkLst>
            <pc:docMk/>
            <pc:sldMk cId="1087783116" sldId="658"/>
            <ac:picMk id="14" creationId="{2ECA8499-EC1E-2AB0-D65A-E67AB6CFA578}"/>
          </ac:picMkLst>
        </pc:picChg>
      </pc:sldChg>
      <pc:sldChg chg="addSp modSp add ord">
        <pc:chgData name="Daniel Zwahlen" userId="8390920426e98de0" providerId="LiveId" clId="{4DDEFA03-1042-407F-81B1-4FAB0698047C}" dt="2026-04-23T17:52:39.538" v="2554"/>
        <pc:sldMkLst>
          <pc:docMk/>
          <pc:sldMk cId="3769205526" sldId="659"/>
        </pc:sldMkLst>
        <pc:spChg chg="add mod">
          <ac:chgData name="Daniel Zwahlen" userId="8390920426e98de0" providerId="LiveId" clId="{4DDEFA03-1042-407F-81B1-4FAB0698047C}" dt="2026-04-23T17:52:39.538" v="2554"/>
          <ac:spMkLst>
            <pc:docMk/>
            <pc:sldMk cId="3769205526" sldId="659"/>
            <ac:spMk id="5" creationId="{A7D97A3B-AAB7-E370-EA34-8BF35035F51C}"/>
          </ac:spMkLst>
        </pc:spChg>
      </pc:sldChg>
      <pc:sldChg chg="addSp modSp add">
        <pc:chgData name="Daniel Zwahlen" userId="8390920426e98de0" providerId="LiveId" clId="{4DDEFA03-1042-407F-81B1-4FAB0698047C}" dt="2026-04-23T17:52:42.069" v="2556"/>
        <pc:sldMkLst>
          <pc:docMk/>
          <pc:sldMk cId="1081754961" sldId="660"/>
        </pc:sldMkLst>
        <pc:spChg chg="add mod">
          <ac:chgData name="Daniel Zwahlen" userId="8390920426e98de0" providerId="LiveId" clId="{4DDEFA03-1042-407F-81B1-4FAB0698047C}" dt="2026-04-23T17:52:42.069" v="2556"/>
          <ac:spMkLst>
            <pc:docMk/>
            <pc:sldMk cId="1081754961" sldId="660"/>
            <ac:spMk id="2" creationId="{E1818024-10F2-4BC1-4C8D-BB10CC6C2253}"/>
          </ac:spMkLst>
        </pc:spChg>
      </pc:sldChg>
    </pc:docChg>
  </pc:docChgLst>
  <pc:docChgLst>
    <pc:chgData name="Daniel Zwahlen" userId="8390920426e98de0" providerId="LiveId" clId="{3C16EBEC-561A-4CE6-9D6B-FAFD73EA786F}"/>
    <pc:docChg chg="undo custSel addSld delSld modSld sldOrd">
      <pc:chgData name="Daniel Zwahlen" userId="8390920426e98de0" providerId="LiveId" clId="{3C16EBEC-561A-4CE6-9D6B-FAFD73EA786F}" dt="2026-04-24T20:58:22.865" v="2349" actId="20577"/>
      <pc:docMkLst>
        <pc:docMk/>
      </pc:docMkLst>
      <pc:sldChg chg="addSp delSp modSp add mod modTransition">
        <pc:chgData name="Daniel Zwahlen" userId="8390920426e98de0" providerId="LiveId" clId="{3C16EBEC-561A-4CE6-9D6B-FAFD73EA786F}" dt="2026-04-24T17:18:33.930" v="584" actId="20577"/>
        <pc:sldMkLst>
          <pc:docMk/>
          <pc:sldMk cId="1879214906" sldId="258"/>
        </pc:sldMkLst>
        <pc:spChg chg="del mod">
          <ac:chgData name="Daniel Zwahlen" userId="8390920426e98de0" providerId="LiveId" clId="{3C16EBEC-561A-4CE6-9D6B-FAFD73EA786F}" dt="2026-04-24T17:08:04.957" v="471" actId="478"/>
          <ac:spMkLst>
            <pc:docMk/>
            <pc:sldMk cId="1879214906" sldId="258"/>
            <ac:spMk id="2" creationId="{A7F74991-6C43-3022-85FF-28500B878571}"/>
          </ac:spMkLst>
        </pc:spChg>
        <pc:spChg chg="mod">
          <ac:chgData name="Daniel Zwahlen" userId="8390920426e98de0" providerId="LiveId" clId="{3C16EBEC-561A-4CE6-9D6B-FAFD73EA786F}" dt="2026-04-24T17:18:33.930" v="584" actId="20577"/>
          <ac:spMkLst>
            <pc:docMk/>
            <pc:sldMk cId="1879214906" sldId="258"/>
            <ac:spMk id="3" creationId="{00000000-0000-0000-0000-000000000000}"/>
          </ac:spMkLst>
        </pc:spChg>
        <pc:spChg chg="add mod">
          <ac:chgData name="Daniel Zwahlen" userId="8390920426e98de0" providerId="LiveId" clId="{3C16EBEC-561A-4CE6-9D6B-FAFD73EA786F}" dt="2026-04-24T17:07:58.510" v="470" actId="20577"/>
          <ac:spMkLst>
            <pc:docMk/>
            <pc:sldMk cId="1879214906" sldId="258"/>
            <ac:spMk id="4" creationId="{27205FE2-B0DD-AB33-DA59-E51AF9FACB1D}"/>
          </ac:spMkLst>
        </pc:spChg>
        <pc:spChg chg="del">
          <ac:chgData name="Daniel Zwahlen" userId="8390920426e98de0" providerId="LiveId" clId="{3C16EBEC-561A-4CE6-9D6B-FAFD73EA786F}" dt="2026-04-24T17:07:43.326" v="440" actId="478"/>
          <ac:spMkLst>
            <pc:docMk/>
            <pc:sldMk cId="1879214906" sldId="258"/>
            <ac:spMk id="6" creationId="{5992A376-13D4-E382-045A-D926081611C7}"/>
          </ac:spMkLst>
        </pc:spChg>
        <pc:spChg chg="add mod">
          <ac:chgData name="Daniel Zwahlen" userId="8390920426e98de0" providerId="LiveId" clId="{3C16EBEC-561A-4CE6-9D6B-FAFD73EA786F}" dt="2026-04-24T17:08:14.422" v="474" actId="20577"/>
          <ac:spMkLst>
            <pc:docMk/>
            <pc:sldMk cId="1879214906" sldId="258"/>
            <ac:spMk id="7" creationId="{97F90599-55F5-F5B3-F348-3D65D0DE5C11}"/>
          </ac:spMkLst>
        </pc:spChg>
        <pc:picChg chg="mod">
          <ac:chgData name="Daniel Zwahlen" userId="8390920426e98de0" providerId="LiveId" clId="{3C16EBEC-561A-4CE6-9D6B-FAFD73EA786F}" dt="2026-04-24T17:09:51.508" v="492" actId="1076"/>
          <ac:picMkLst>
            <pc:docMk/>
            <pc:sldMk cId="1879214906" sldId="258"/>
            <ac:picMk id="11" creationId="{EC877DDA-AD9E-95C7-1E04-A3E6F29A1404}"/>
          </ac:picMkLst>
        </pc:picChg>
      </pc:sldChg>
      <pc:sldChg chg="modSp mod">
        <pc:chgData name="Daniel Zwahlen" userId="8390920426e98de0" providerId="LiveId" clId="{3C16EBEC-561A-4CE6-9D6B-FAFD73EA786F}" dt="2026-04-24T15:10:13.730" v="3" actId="13926"/>
        <pc:sldMkLst>
          <pc:docMk/>
          <pc:sldMk cId="3906025988" sldId="261"/>
        </pc:sldMkLst>
        <pc:spChg chg="mod">
          <ac:chgData name="Daniel Zwahlen" userId="8390920426e98de0" providerId="LiveId" clId="{3C16EBEC-561A-4CE6-9D6B-FAFD73EA786F}" dt="2026-04-24T15:10:13.730" v="3" actId="13926"/>
          <ac:spMkLst>
            <pc:docMk/>
            <pc:sldMk cId="3906025988" sldId="261"/>
            <ac:spMk id="3" creationId="{1669DD35-2FAB-2B0B-FE57-E464401CA040}"/>
          </ac:spMkLst>
        </pc:spChg>
      </pc:sldChg>
      <pc:sldChg chg="addSp delSp modSp mod">
        <pc:chgData name="Daniel Zwahlen" userId="8390920426e98de0" providerId="LiveId" clId="{3C16EBEC-561A-4CE6-9D6B-FAFD73EA786F}" dt="2026-04-24T15:12:20.326" v="17"/>
        <pc:sldMkLst>
          <pc:docMk/>
          <pc:sldMk cId="2647356653" sldId="263"/>
        </pc:sldMkLst>
        <pc:spChg chg="add mod">
          <ac:chgData name="Daniel Zwahlen" userId="8390920426e98de0" providerId="LiveId" clId="{3C16EBEC-561A-4CE6-9D6B-FAFD73EA786F}" dt="2026-04-24T15:12:20.326" v="17"/>
          <ac:spMkLst>
            <pc:docMk/>
            <pc:sldMk cId="2647356653" sldId="263"/>
            <ac:spMk id="5" creationId="{C369EABC-EFAA-89A5-1201-C28BF643C0B8}"/>
          </ac:spMkLst>
        </pc:spChg>
        <pc:spChg chg="del mod">
          <ac:chgData name="Daniel Zwahlen" userId="8390920426e98de0" providerId="LiveId" clId="{3C16EBEC-561A-4CE6-9D6B-FAFD73EA786F}" dt="2026-04-24T15:12:19.915" v="16" actId="478"/>
          <ac:spMkLst>
            <pc:docMk/>
            <pc:sldMk cId="2647356653" sldId="263"/>
            <ac:spMk id="9" creationId="{7A7C8616-962D-8733-9EBD-BD8E624A1326}"/>
          </ac:spMkLst>
        </pc:spChg>
      </pc:sldChg>
      <pc:sldChg chg="modSp mod">
        <pc:chgData name="Daniel Zwahlen" userId="8390920426e98de0" providerId="LiveId" clId="{3C16EBEC-561A-4CE6-9D6B-FAFD73EA786F}" dt="2026-04-24T15:12:01.682" v="15" actId="1076"/>
        <pc:sldMkLst>
          <pc:docMk/>
          <pc:sldMk cId="3604508783" sldId="264"/>
        </pc:sldMkLst>
        <pc:spChg chg="mod">
          <ac:chgData name="Daniel Zwahlen" userId="8390920426e98de0" providerId="LiveId" clId="{3C16EBEC-561A-4CE6-9D6B-FAFD73EA786F}" dt="2026-04-24T15:12:01.682" v="15" actId="1076"/>
          <ac:spMkLst>
            <pc:docMk/>
            <pc:sldMk cId="3604508783" sldId="264"/>
            <ac:spMk id="9" creationId="{AA0B8C99-DC7E-8028-EEFE-E13584894A76}"/>
          </ac:spMkLst>
        </pc:spChg>
        <pc:spChg chg="mod">
          <ac:chgData name="Daniel Zwahlen" userId="8390920426e98de0" providerId="LiveId" clId="{3C16EBEC-561A-4CE6-9D6B-FAFD73EA786F}" dt="2026-04-24T15:11:45.080" v="14" actId="255"/>
          <ac:spMkLst>
            <pc:docMk/>
            <pc:sldMk cId="3604508783" sldId="264"/>
            <ac:spMk id="13" creationId="{A980CE81-A9A6-27FB-CE0F-A8AC421AD72D}"/>
          </ac:spMkLst>
        </pc:spChg>
      </pc:sldChg>
      <pc:sldChg chg="modSp mod">
        <pc:chgData name="Daniel Zwahlen" userId="8390920426e98de0" providerId="LiveId" clId="{3C16EBEC-561A-4CE6-9D6B-FAFD73EA786F}" dt="2026-04-24T15:10:55.374" v="11" actId="5793"/>
        <pc:sldMkLst>
          <pc:docMk/>
          <pc:sldMk cId="2182109283" sldId="266"/>
        </pc:sldMkLst>
        <pc:spChg chg="mod">
          <ac:chgData name="Daniel Zwahlen" userId="8390920426e98de0" providerId="LiveId" clId="{3C16EBEC-561A-4CE6-9D6B-FAFD73EA786F}" dt="2026-04-24T15:10:55.374" v="11" actId="5793"/>
          <ac:spMkLst>
            <pc:docMk/>
            <pc:sldMk cId="2182109283" sldId="266"/>
            <ac:spMk id="3" creationId="{2895499D-8ACE-38E3-B34B-E8FB89A5FF30}"/>
          </ac:spMkLst>
        </pc:spChg>
      </pc:sldChg>
      <pc:sldChg chg="modSp mod">
        <pc:chgData name="Daniel Zwahlen" userId="8390920426e98de0" providerId="LiveId" clId="{3C16EBEC-561A-4CE6-9D6B-FAFD73EA786F}" dt="2026-04-24T16:13:37.908" v="82" actId="20577"/>
        <pc:sldMkLst>
          <pc:docMk/>
          <pc:sldMk cId="3727850315" sldId="297"/>
        </pc:sldMkLst>
        <pc:spChg chg="mod">
          <ac:chgData name="Daniel Zwahlen" userId="8390920426e98de0" providerId="LiveId" clId="{3C16EBEC-561A-4CE6-9D6B-FAFD73EA786F}" dt="2026-04-24T16:13:37.908" v="82" actId="20577"/>
          <ac:spMkLst>
            <pc:docMk/>
            <pc:sldMk cId="3727850315" sldId="297"/>
            <ac:spMk id="3" creationId="{00000000-0000-0000-0000-000000000000}"/>
          </ac:spMkLst>
        </pc:spChg>
      </pc:sldChg>
      <pc:sldChg chg="addSp delSp modSp add mod modTransition">
        <pc:chgData name="Daniel Zwahlen" userId="8390920426e98de0" providerId="LiveId" clId="{3C16EBEC-561A-4CE6-9D6B-FAFD73EA786F}" dt="2026-04-24T20:43:20.747" v="2273" actId="20577"/>
        <pc:sldMkLst>
          <pc:docMk/>
          <pc:sldMk cId="2727533172" sldId="306"/>
        </pc:sldMkLst>
        <pc:spChg chg="mod">
          <ac:chgData name="Daniel Zwahlen" userId="8390920426e98de0" providerId="LiveId" clId="{3C16EBEC-561A-4CE6-9D6B-FAFD73EA786F}" dt="2026-04-24T19:28:09.382" v="1478" actId="207"/>
          <ac:spMkLst>
            <pc:docMk/>
            <pc:sldMk cId="2727533172" sldId="306"/>
            <ac:spMk id="2" creationId="{00000000-0000-0000-0000-000000000000}"/>
          </ac:spMkLst>
        </pc:spChg>
        <pc:spChg chg="add mod">
          <ac:chgData name="Daniel Zwahlen" userId="8390920426e98de0" providerId="LiveId" clId="{3C16EBEC-561A-4CE6-9D6B-FAFD73EA786F}" dt="2026-04-24T20:43:20.747" v="2273" actId="20577"/>
          <ac:spMkLst>
            <pc:docMk/>
            <pc:sldMk cId="2727533172" sldId="306"/>
            <ac:spMk id="3" creationId="{027F48C1-C457-28D7-D774-C998C77B8C7B}"/>
          </ac:spMkLst>
        </pc:spChg>
        <pc:spChg chg="del">
          <ac:chgData name="Daniel Zwahlen" userId="8390920426e98de0" providerId="LiveId" clId="{3C16EBEC-561A-4CE6-9D6B-FAFD73EA786F}" dt="2026-04-24T17:05:26.406" v="434" actId="478"/>
          <ac:spMkLst>
            <pc:docMk/>
            <pc:sldMk cId="2727533172" sldId="306"/>
            <ac:spMk id="4" creationId="{A9D153D2-DAAB-447D-8FDC-14D20AC08F1B}"/>
          </ac:spMkLst>
        </pc:spChg>
      </pc:sldChg>
      <pc:sldChg chg="addSp delSp modSp add mod modTransition">
        <pc:chgData name="Daniel Zwahlen" userId="8390920426e98de0" providerId="LiveId" clId="{3C16EBEC-561A-4CE6-9D6B-FAFD73EA786F}" dt="2026-04-24T19:28:31.849" v="1483" actId="27636"/>
        <pc:sldMkLst>
          <pc:docMk/>
          <pc:sldMk cId="1372737204" sldId="307"/>
        </pc:sldMkLst>
        <pc:spChg chg="del mod">
          <ac:chgData name="Daniel Zwahlen" userId="8390920426e98de0" providerId="LiveId" clId="{3C16EBEC-561A-4CE6-9D6B-FAFD73EA786F}" dt="2026-04-24T17:23:29.138" v="617" actId="478"/>
          <ac:spMkLst>
            <pc:docMk/>
            <pc:sldMk cId="1372737204" sldId="307"/>
            <ac:spMk id="2" creationId="{C05CE4CE-0BC9-61D1-7A54-210D4BEDE586}"/>
          </ac:spMkLst>
        </pc:spChg>
        <pc:spChg chg="add del mod">
          <ac:chgData name="Daniel Zwahlen" userId="8390920426e98de0" providerId="LiveId" clId="{3C16EBEC-561A-4CE6-9D6B-FAFD73EA786F}" dt="2026-04-24T17:24:47.006" v="645" actId="478"/>
          <ac:spMkLst>
            <pc:docMk/>
            <pc:sldMk cId="1372737204" sldId="307"/>
            <ac:spMk id="4" creationId="{5D08BF3A-7378-1D93-DDF3-AA6CF2098176}"/>
          </ac:spMkLst>
        </pc:spChg>
        <pc:spChg chg="add mod">
          <ac:chgData name="Daniel Zwahlen" userId="8390920426e98de0" providerId="LiveId" clId="{3C16EBEC-561A-4CE6-9D6B-FAFD73EA786F}" dt="2026-04-24T17:27:57.501" v="703" actId="20577"/>
          <ac:spMkLst>
            <pc:docMk/>
            <pc:sldMk cId="1372737204" sldId="307"/>
            <ac:spMk id="6" creationId="{10E10E75-C4AD-D3FF-73D2-476B2662413B}"/>
          </ac:spMkLst>
        </pc:spChg>
        <pc:spChg chg="add del mod">
          <ac:chgData name="Daniel Zwahlen" userId="8390920426e98de0" providerId="LiveId" clId="{3C16EBEC-561A-4CE6-9D6B-FAFD73EA786F}" dt="2026-04-24T17:24:51.482" v="647" actId="478"/>
          <ac:spMkLst>
            <pc:docMk/>
            <pc:sldMk cId="1372737204" sldId="307"/>
            <ac:spMk id="8" creationId="{7B3F1F2A-95D2-9620-5491-D9535C2C3204}"/>
          </ac:spMkLst>
        </pc:spChg>
        <pc:spChg chg="add del mod">
          <ac:chgData name="Daniel Zwahlen" userId="8390920426e98de0" providerId="LiveId" clId="{3C16EBEC-561A-4CE6-9D6B-FAFD73EA786F}" dt="2026-04-24T17:27:02.937" v="697" actId="478"/>
          <ac:spMkLst>
            <pc:docMk/>
            <pc:sldMk cId="1372737204" sldId="307"/>
            <ac:spMk id="9" creationId="{D814978B-0B72-4032-B49D-D08731D188F7}"/>
          </ac:spMkLst>
        </pc:spChg>
        <pc:spChg chg="add mod">
          <ac:chgData name="Daniel Zwahlen" userId="8390920426e98de0" providerId="LiveId" clId="{3C16EBEC-561A-4CE6-9D6B-FAFD73EA786F}" dt="2026-04-24T19:28:31.849" v="1483" actId="27636"/>
          <ac:spMkLst>
            <pc:docMk/>
            <pc:sldMk cId="1372737204" sldId="307"/>
            <ac:spMk id="10" creationId="{9DBC945D-53D4-711A-8D6E-6015B071EE89}"/>
          </ac:spMkLst>
        </pc:spChg>
      </pc:sldChg>
      <pc:sldChg chg="addSp delSp modSp add mod modTransition">
        <pc:chgData name="Daniel Zwahlen" userId="8390920426e98de0" providerId="LiveId" clId="{3C16EBEC-561A-4CE6-9D6B-FAFD73EA786F}" dt="2026-04-24T20:46:44.560" v="2289" actId="255"/>
        <pc:sldMkLst>
          <pc:docMk/>
          <pc:sldMk cId="3750925830" sldId="308"/>
        </pc:sldMkLst>
        <pc:spChg chg="del mod">
          <ac:chgData name="Daniel Zwahlen" userId="8390920426e98de0" providerId="LiveId" clId="{3C16EBEC-561A-4CE6-9D6B-FAFD73EA786F}" dt="2026-04-24T17:16:12.455" v="535" actId="478"/>
          <ac:spMkLst>
            <pc:docMk/>
            <pc:sldMk cId="3750925830" sldId="308"/>
            <ac:spMk id="2" creationId="{1B590550-E547-3C86-ECDA-95A5DC7830A3}"/>
          </ac:spMkLst>
        </pc:spChg>
        <pc:spChg chg="del">
          <ac:chgData name="Daniel Zwahlen" userId="8390920426e98de0" providerId="LiveId" clId="{3C16EBEC-561A-4CE6-9D6B-FAFD73EA786F}" dt="2026-04-24T17:15:48.508" v="532" actId="478"/>
          <ac:spMkLst>
            <pc:docMk/>
            <pc:sldMk cId="3750925830" sldId="308"/>
            <ac:spMk id="4" creationId="{32F80C19-BE07-764F-7C4A-41E222CD4124}"/>
          </ac:spMkLst>
        </pc:spChg>
        <pc:spChg chg="add mod">
          <ac:chgData name="Daniel Zwahlen" userId="8390920426e98de0" providerId="LiveId" clId="{3C16EBEC-561A-4CE6-9D6B-FAFD73EA786F}" dt="2026-04-24T17:16:33.020" v="569" actId="20577"/>
          <ac:spMkLst>
            <pc:docMk/>
            <pc:sldMk cId="3750925830" sldId="308"/>
            <ac:spMk id="7" creationId="{A01F6EE2-8FDC-CA2D-B2E6-099FA40BF5C0}"/>
          </ac:spMkLst>
        </pc:spChg>
        <pc:spChg chg="add mod">
          <ac:chgData name="Daniel Zwahlen" userId="8390920426e98de0" providerId="LiveId" clId="{3C16EBEC-561A-4CE6-9D6B-FAFD73EA786F}" dt="2026-04-24T19:28:02.324" v="1477" actId="207"/>
          <ac:spMkLst>
            <pc:docMk/>
            <pc:sldMk cId="3750925830" sldId="308"/>
            <ac:spMk id="9" creationId="{F0EEC91A-80D7-649B-ACF7-EBDF8D5D7764}"/>
          </ac:spMkLst>
        </pc:spChg>
        <pc:graphicFrameChg chg="del">
          <ac:chgData name="Daniel Zwahlen" userId="8390920426e98de0" providerId="LiveId" clId="{3C16EBEC-561A-4CE6-9D6B-FAFD73EA786F}" dt="2026-04-24T20:44:51.076" v="2274" actId="478"/>
          <ac:graphicFrameMkLst>
            <pc:docMk/>
            <pc:sldMk cId="3750925830" sldId="308"/>
            <ac:graphicFrameMk id="6" creationId="{22DC0CEB-7172-CA66-43B2-27ABE39120EE}"/>
          </ac:graphicFrameMkLst>
        </pc:graphicFrameChg>
        <pc:graphicFrameChg chg="add mod modGraphic">
          <ac:chgData name="Daniel Zwahlen" userId="8390920426e98de0" providerId="LiveId" clId="{3C16EBEC-561A-4CE6-9D6B-FAFD73EA786F}" dt="2026-04-24T20:46:44.560" v="2289" actId="255"/>
          <ac:graphicFrameMkLst>
            <pc:docMk/>
            <pc:sldMk cId="3750925830" sldId="308"/>
            <ac:graphicFrameMk id="10" creationId="{894C4DCD-E411-59A4-77A3-2AC79B006512}"/>
          </ac:graphicFrameMkLst>
        </pc:graphicFrameChg>
      </pc:sldChg>
      <pc:sldChg chg="delSp modSp add del mod modTransition">
        <pc:chgData name="Daniel Zwahlen" userId="8390920426e98de0" providerId="LiveId" clId="{3C16EBEC-561A-4CE6-9D6B-FAFD73EA786F}" dt="2026-04-24T20:49:02.790" v="2303" actId="47"/>
        <pc:sldMkLst>
          <pc:docMk/>
          <pc:sldMk cId="2856380468" sldId="310"/>
        </pc:sldMkLst>
        <pc:spChg chg="del">
          <ac:chgData name="Daniel Zwahlen" userId="8390920426e98de0" providerId="LiveId" clId="{3C16EBEC-561A-4CE6-9D6B-FAFD73EA786F}" dt="2026-04-24T20:47:59.121" v="2294" actId="478"/>
          <ac:spMkLst>
            <pc:docMk/>
            <pc:sldMk cId="2856380468" sldId="310"/>
            <ac:spMk id="4" creationId="{00000000-0000-0000-0000-000000000000}"/>
          </ac:spMkLst>
        </pc:spChg>
        <pc:spChg chg="del mod">
          <ac:chgData name="Daniel Zwahlen" userId="8390920426e98de0" providerId="LiveId" clId="{3C16EBEC-561A-4CE6-9D6B-FAFD73EA786F}" dt="2026-04-24T20:48:24.512" v="2300"/>
          <ac:spMkLst>
            <pc:docMk/>
            <pc:sldMk cId="2856380468" sldId="310"/>
            <ac:spMk id="8" creationId="{00000000-0000-0000-0000-000000000000}"/>
          </ac:spMkLst>
        </pc:spChg>
      </pc:sldChg>
      <pc:sldChg chg="addSp delSp modSp add del mod modTransition delAnim">
        <pc:chgData name="Daniel Zwahlen" userId="8390920426e98de0" providerId="LiveId" clId="{3C16EBEC-561A-4CE6-9D6B-FAFD73EA786F}" dt="2026-04-24T17:26:31.677" v="695" actId="47"/>
        <pc:sldMkLst>
          <pc:docMk/>
          <pc:sldMk cId="4117733254" sldId="311"/>
        </pc:sldMkLst>
        <pc:spChg chg="mod">
          <ac:chgData name="Daniel Zwahlen" userId="8390920426e98de0" providerId="LiveId" clId="{3C16EBEC-561A-4CE6-9D6B-FAFD73EA786F}" dt="2026-04-24T17:20:08.624" v="590" actId="1076"/>
          <ac:spMkLst>
            <pc:docMk/>
            <pc:sldMk cId="4117733254" sldId="311"/>
            <ac:spMk id="2" creationId="{00000000-0000-0000-0000-000000000000}"/>
          </ac:spMkLst>
        </pc:spChg>
        <pc:spChg chg="mod">
          <ac:chgData name="Daniel Zwahlen" userId="8390920426e98de0" providerId="LiveId" clId="{3C16EBEC-561A-4CE6-9D6B-FAFD73EA786F}" dt="2026-04-24T17:21:23.333" v="597" actId="20577"/>
          <ac:spMkLst>
            <pc:docMk/>
            <pc:sldMk cId="4117733254" sldId="311"/>
            <ac:spMk id="3" creationId="{00000000-0000-0000-0000-000000000000}"/>
          </ac:spMkLst>
        </pc:spChg>
        <pc:spChg chg="del mod">
          <ac:chgData name="Daniel Zwahlen" userId="8390920426e98de0" providerId="LiveId" clId="{3C16EBEC-561A-4CE6-9D6B-FAFD73EA786F}" dt="2026-04-24T17:20:11.987" v="591" actId="478"/>
          <ac:spMkLst>
            <pc:docMk/>
            <pc:sldMk cId="4117733254" sldId="311"/>
            <ac:spMk id="4" creationId="{F8A9AABB-C7A1-DEF7-8BFF-D32F5680AE8A}"/>
          </ac:spMkLst>
        </pc:spChg>
        <pc:spChg chg="del">
          <ac:chgData name="Daniel Zwahlen" userId="8390920426e98de0" providerId="LiveId" clId="{3C16EBEC-561A-4CE6-9D6B-FAFD73EA786F}" dt="2026-04-24T17:19:28.846" v="588" actId="478"/>
          <ac:spMkLst>
            <pc:docMk/>
            <pc:sldMk cId="4117733254" sldId="311"/>
            <ac:spMk id="5" creationId="{00000000-0000-0000-0000-000000000000}"/>
          </ac:spMkLst>
        </pc:spChg>
        <pc:spChg chg="add mod">
          <ac:chgData name="Daniel Zwahlen" userId="8390920426e98de0" providerId="LiveId" clId="{3C16EBEC-561A-4CE6-9D6B-FAFD73EA786F}" dt="2026-04-24T17:20:27.122" v="594" actId="20577"/>
          <ac:spMkLst>
            <pc:docMk/>
            <pc:sldMk cId="4117733254" sldId="311"/>
            <ac:spMk id="6" creationId="{42FE6347-3DE9-545A-9C89-353BBA734C5B}"/>
          </ac:spMkLst>
        </pc:spChg>
      </pc:sldChg>
      <pc:sldChg chg="addSp delSp modSp add mod modTransition">
        <pc:chgData name="Daniel Zwahlen" userId="8390920426e98de0" providerId="LiveId" clId="{3C16EBEC-561A-4CE6-9D6B-FAFD73EA786F}" dt="2026-04-24T19:26:05.710" v="1426" actId="2711"/>
        <pc:sldMkLst>
          <pc:docMk/>
          <pc:sldMk cId="2332092330" sldId="313"/>
        </pc:sldMkLst>
        <pc:spChg chg="del mod">
          <ac:chgData name="Daniel Zwahlen" userId="8390920426e98de0" providerId="LiveId" clId="{3C16EBEC-561A-4CE6-9D6B-FAFD73EA786F}" dt="2026-04-24T18:18:21.862" v="868" actId="478"/>
          <ac:spMkLst>
            <pc:docMk/>
            <pc:sldMk cId="2332092330" sldId="313"/>
            <ac:spMk id="2" creationId="{C4DB28A2-99D0-108E-EE2B-4347868EB18E}"/>
          </ac:spMkLst>
        </pc:spChg>
        <pc:spChg chg="del">
          <ac:chgData name="Daniel Zwahlen" userId="8390920426e98de0" providerId="LiveId" clId="{3C16EBEC-561A-4CE6-9D6B-FAFD73EA786F}" dt="2026-04-24T17:55:13.903" v="713" actId="478"/>
          <ac:spMkLst>
            <pc:docMk/>
            <pc:sldMk cId="2332092330" sldId="313"/>
            <ac:spMk id="4" creationId="{00000000-0000-0000-0000-000000000000}"/>
          </ac:spMkLst>
        </pc:spChg>
        <pc:spChg chg="mod">
          <ac:chgData name="Daniel Zwahlen" userId="8390920426e98de0" providerId="LiveId" clId="{3C16EBEC-561A-4CE6-9D6B-FAFD73EA786F}" dt="2026-04-24T18:16:03.745" v="827" actId="14100"/>
          <ac:spMkLst>
            <pc:docMk/>
            <pc:sldMk cId="2332092330" sldId="313"/>
            <ac:spMk id="5" creationId="{00000000-0000-0000-0000-000000000000}"/>
          </ac:spMkLst>
        </pc:spChg>
        <pc:spChg chg="add del mod">
          <ac:chgData name="Daniel Zwahlen" userId="8390920426e98de0" providerId="LiveId" clId="{3C16EBEC-561A-4CE6-9D6B-FAFD73EA786F}" dt="2026-04-24T17:55:36.299" v="724" actId="478"/>
          <ac:spMkLst>
            <pc:docMk/>
            <pc:sldMk cId="2332092330" sldId="313"/>
            <ac:spMk id="7" creationId="{4270A560-7C2B-0BC7-0EAC-97292CCC87B5}"/>
          </ac:spMkLst>
        </pc:spChg>
        <pc:spChg chg="add mod">
          <ac:chgData name="Daniel Zwahlen" userId="8390920426e98de0" providerId="LiveId" clId="{3C16EBEC-561A-4CE6-9D6B-FAFD73EA786F}" dt="2026-04-24T19:26:05.710" v="1426" actId="2711"/>
          <ac:spMkLst>
            <pc:docMk/>
            <pc:sldMk cId="2332092330" sldId="313"/>
            <ac:spMk id="9" creationId="{EE6D0624-82EF-0834-6561-FD55DA7FC741}"/>
          </ac:spMkLst>
        </pc:spChg>
        <pc:spChg chg="add mod">
          <ac:chgData name="Daniel Zwahlen" userId="8390920426e98de0" providerId="LiveId" clId="{3C16EBEC-561A-4CE6-9D6B-FAFD73EA786F}" dt="2026-04-24T18:18:37.581" v="871" actId="20577"/>
          <ac:spMkLst>
            <pc:docMk/>
            <pc:sldMk cId="2332092330" sldId="313"/>
            <ac:spMk id="10" creationId="{D460CD05-44DB-FFEB-F3A6-5F04C07C8591}"/>
          </ac:spMkLst>
        </pc:spChg>
      </pc:sldChg>
      <pc:sldChg chg="addSp delSp modSp add mod modTransition">
        <pc:chgData name="Daniel Zwahlen" userId="8390920426e98de0" providerId="LiveId" clId="{3C16EBEC-561A-4CE6-9D6B-FAFD73EA786F}" dt="2026-04-24T19:26:17.173" v="1428" actId="27636"/>
        <pc:sldMkLst>
          <pc:docMk/>
          <pc:sldMk cId="1898151430" sldId="314"/>
        </pc:sldMkLst>
        <pc:spChg chg="del mod">
          <ac:chgData name="Daniel Zwahlen" userId="8390920426e98de0" providerId="LiveId" clId="{3C16EBEC-561A-4CE6-9D6B-FAFD73EA786F}" dt="2026-04-24T17:28:05.929" v="704" actId="478"/>
          <ac:spMkLst>
            <pc:docMk/>
            <pc:sldMk cId="1898151430" sldId="314"/>
            <ac:spMk id="3" creationId="{8C1CF5DA-29E2-B58C-3027-62E3E5ADD2A2}"/>
          </ac:spMkLst>
        </pc:spChg>
        <pc:spChg chg="add del mod">
          <ac:chgData name="Daniel Zwahlen" userId="8390920426e98de0" providerId="LiveId" clId="{3C16EBEC-561A-4CE6-9D6B-FAFD73EA786F}" dt="2026-04-24T17:24:11.466" v="622" actId="478"/>
          <ac:spMkLst>
            <pc:docMk/>
            <pc:sldMk cId="1898151430" sldId="314"/>
            <ac:spMk id="5" creationId="{488C03B2-0D7B-1364-0845-16513F60C177}"/>
          </ac:spMkLst>
        </pc:spChg>
        <pc:spChg chg="add del mod">
          <ac:chgData name="Daniel Zwahlen" userId="8390920426e98de0" providerId="LiveId" clId="{3C16EBEC-561A-4CE6-9D6B-FAFD73EA786F}" dt="2026-04-24T17:27:09.485" v="699" actId="478"/>
          <ac:spMkLst>
            <pc:docMk/>
            <pc:sldMk cId="1898151430" sldId="314"/>
            <ac:spMk id="7" creationId="{484CA314-E0C3-7D1D-D815-F34710A26CCD}"/>
          </ac:spMkLst>
        </pc:spChg>
        <pc:spChg chg="add del mod">
          <ac:chgData name="Daniel Zwahlen" userId="8390920426e98de0" providerId="LiveId" clId="{3C16EBEC-561A-4CE6-9D6B-FAFD73EA786F}" dt="2026-04-24T17:27:13.231" v="700"/>
          <ac:spMkLst>
            <pc:docMk/>
            <pc:sldMk cId="1898151430" sldId="314"/>
            <ac:spMk id="9" creationId="{D595716A-6F60-B9DB-8A9E-750EB1F0D5E6}"/>
          </ac:spMkLst>
        </pc:spChg>
        <pc:spChg chg="add mod">
          <ac:chgData name="Daniel Zwahlen" userId="8390920426e98de0" providerId="LiveId" clId="{3C16EBEC-561A-4CE6-9D6B-FAFD73EA786F}" dt="2026-04-24T19:26:17.173" v="1428" actId="27636"/>
          <ac:spMkLst>
            <pc:docMk/>
            <pc:sldMk cId="1898151430" sldId="314"/>
            <ac:spMk id="10" creationId="{F9BECE75-3656-B07E-807B-238908987D40}"/>
          </ac:spMkLst>
        </pc:spChg>
        <pc:spChg chg="del">
          <ac:chgData name="Daniel Zwahlen" userId="8390920426e98de0" providerId="LiveId" clId="{3C16EBEC-561A-4CE6-9D6B-FAFD73EA786F}" dt="2026-04-24T17:24:07.934" v="621" actId="478"/>
          <ac:spMkLst>
            <pc:docMk/>
            <pc:sldMk cId="1898151430" sldId="314"/>
            <ac:spMk id="11" creationId="{00000000-0000-0000-0000-000000000000}"/>
          </ac:spMkLst>
        </pc:spChg>
        <pc:spChg chg="add mod">
          <ac:chgData name="Daniel Zwahlen" userId="8390920426e98de0" providerId="LiveId" clId="{3C16EBEC-561A-4CE6-9D6B-FAFD73EA786F}" dt="2026-04-24T17:28:08.994" v="707" actId="20577"/>
          <ac:spMkLst>
            <pc:docMk/>
            <pc:sldMk cId="1898151430" sldId="314"/>
            <ac:spMk id="12" creationId="{926DD143-B2E7-D7A2-9AA7-EF42D2605033}"/>
          </ac:spMkLst>
        </pc:spChg>
      </pc:sldChg>
      <pc:sldChg chg="addSp delSp modSp add mod modTransition">
        <pc:chgData name="Daniel Zwahlen" userId="8390920426e98de0" providerId="LiveId" clId="{3C16EBEC-561A-4CE6-9D6B-FAFD73EA786F}" dt="2026-04-24T19:25:57.359" v="1425" actId="2711"/>
        <pc:sldMkLst>
          <pc:docMk/>
          <pc:sldMk cId="3061204043" sldId="316"/>
        </pc:sldMkLst>
        <pc:spChg chg="del mod">
          <ac:chgData name="Daniel Zwahlen" userId="8390920426e98de0" providerId="LiveId" clId="{3C16EBEC-561A-4CE6-9D6B-FAFD73EA786F}" dt="2026-04-24T18:17:38.334" v="866" actId="478"/>
          <ac:spMkLst>
            <pc:docMk/>
            <pc:sldMk cId="3061204043" sldId="316"/>
            <ac:spMk id="3" creationId="{CBA4F75B-EDC5-9106-7F59-9D21C3F13E01}"/>
          </ac:spMkLst>
        </pc:spChg>
        <pc:spChg chg="del">
          <ac:chgData name="Daniel Zwahlen" userId="8390920426e98de0" providerId="LiveId" clId="{3C16EBEC-561A-4CE6-9D6B-FAFD73EA786F}" dt="2026-04-24T17:57:18.589" v="726" actId="478"/>
          <ac:spMkLst>
            <pc:docMk/>
            <pc:sldMk cId="3061204043" sldId="316"/>
            <ac:spMk id="4" creationId="{00000000-0000-0000-0000-000000000000}"/>
          </ac:spMkLst>
        </pc:spChg>
        <pc:spChg chg="add del mod">
          <ac:chgData name="Daniel Zwahlen" userId="8390920426e98de0" providerId="LiveId" clId="{3C16EBEC-561A-4CE6-9D6B-FAFD73EA786F}" dt="2026-04-24T17:57:22.410" v="727" actId="478"/>
          <ac:spMkLst>
            <pc:docMk/>
            <pc:sldMk cId="3061204043" sldId="316"/>
            <ac:spMk id="6" creationId="{D80A3FD0-5704-9785-895E-7EBB8A3BE4BE}"/>
          </ac:spMkLst>
        </pc:spChg>
        <pc:spChg chg="add mod">
          <ac:chgData name="Daniel Zwahlen" userId="8390920426e98de0" providerId="LiveId" clId="{3C16EBEC-561A-4CE6-9D6B-FAFD73EA786F}" dt="2026-04-24T19:25:57.359" v="1425" actId="2711"/>
          <ac:spMkLst>
            <pc:docMk/>
            <pc:sldMk cId="3061204043" sldId="316"/>
            <ac:spMk id="8" creationId="{F6691534-79AD-4855-A320-33DEA85C12C2}"/>
          </ac:spMkLst>
        </pc:spChg>
        <pc:spChg chg="add mod">
          <ac:chgData name="Daniel Zwahlen" userId="8390920426e98de0" providerId="LiveId" clId="{3C16EBEC-561A-4CE6-9D6B-FAFD73EA786F}" dt="2026-04-24T18:19:28.284" v="873" actId="20577"/>
          <ac:spMkLst>
            <pc:docMk/>
            <pc:sldMk cId="3061204043" sldId="316"/>
            <ac:spMk id="9" creationId="{5F1A644E-9FB4-EDAE-454E-0BE871096833}"/>
          </ac:spMkLst>
        </pc:spChg>
      </pc:sldChg>
      <pc:sldChg chg="addSp delSp modSp add mod modTransition">
        <pc:chgData name="Daniel Zwahlen" userId="8390920426e98de0" providerId="LiveId" clId="{3C16EBEC-561A-4CE6-9D6B-FAFD73EA786F}" dt="2026-04-24T19:25:47.790" v="1424" actId="2711"/>
        <pc:sldMkLst>
          <pc:docMk/>
          <pc:sldMk cId="1821824602" sldId="317"/>
        </pc:sldMkLst>
        <pc:spChg chg="mod ord">
          <ac:chgData name="Daniel Zwahlen" userId="8390920426e98de0" providerId="LiveId" clId="{3C16EBEC-561A-4CE6-9D6B-FAFD73EA786F}" dt="2026-04-24T18:21:22.615" v="875" actId="255"/>
          <ac:spMkLst>
            <pc:docMk/>
            <pc:sldMk cId="1821824602" sldId="317"/>
            <ac:spMk id="2" creationId="{00000000-0000-0000-0000-000000000000}"/>
          </ac:spMkLst>
        </pc:spChg>
        <pc:spChg chg="del mod">
          <ac:chgData name="Daniel Zwahlen" userId="8390920426e98de0" providerId="LiveId" clId="{3C16EBEC-561A-4CE6-9D6B-FAFD73EA786F}" dt="2026-04-24T18:17:17.765" v="862" actId="478"/>
          <ac:spMkLst>
            <pc:docMk/>
            <pc:sldMk cId="1821824602" sldId="317"/>
            <ac:spMk id="3" creationId="{66078B68-B86E-F298-7725-099D8FFC64CB}"/>
          </ac:spMkLst>
        </pc:spChg>
        <pc:spChg chg="del">
          <ac:chgData name="Daniel Zwahlen" userId="8390920426e98de0" providerId="LiveId" clId="{3C16EBEC-561A-4CE6-9D6B-FAFD73EA786F}" dt="2026-04-24T17:59:18.261" v="757" actId="478"/>
          <ac:spMkLst>
            <pc:docMk/>
            <pc:sldMk cId="1821824602" sldId="317"/>
            <ac:spMk id="4" creationId="{00000000-0000-0000-0000-000000000000}"/>
          </ac:spMkLst>
        </pc:spChg>
        <pc:spChg chg="add del mod">
          <ac:chgData name="Daniel Zwahlen" userId="8390920426e98de0" providerId="LiveId" clId="{3C16EBEC-561A-4CE6-9D6B-FAFD73EA786F}" dt="2026-04-24T17:59:22.539" v="759" actId="478"/>
          <ac:spMkLst>
            <pc:docMk/>
            <pc:sldMk cId="1821824602" sldId="317"/>
            <ac:spMk id="7" creationId="{6CE464D8-0E20-6F9F-4FF8-1D167B0A4698}"/>
          </ac:spMkLst>
        </pc:spChg>
        <pc:spChg chg="add mod">
          <ac:chgData name="Daniel Zwahlen" userId="8390920426e98de0" providerId="LiveId" clId="{3C16EBEC-561A-4CE6-9D6B-FAFD73EA786F}" dt="2026-04-24T19:25:47.790" v="1424" actId="2711"/>
          <ac:spMkLst>
            <pc:docMk/>
            <pc:sldMk cId="1821824602" sldId="317"/>
            <ac:spMk id="8" creationId="{9261CB8F-ABC0-85FA-E721-9CC93FFECB34}"/>
          </ac:spMkLst>
        </pc:spChg>
        <pc:spChg chg="add mod">
          <ac:chgData name="Daniel Zwahlen" userId="8390920426e98de0" providerId="LiveId" clId="{3C16EBEC-561A-4CE6-9D6B-FAFD73EA786F}" dt="2026-04-24T18:17:32.725" v="865" actId="20577"/>
          <ac:spMkLst>
            <pc:docMk/>
            <pc:sldMk cId="1821824602" sldId="317"/>
            <ac:spMk id="9" creationId="{20D23F38-DD42-3250-3195-89401552A453}"/>
          </ac:spMkLst>
        </pc:spChg>
      </pc:sldChg>
      <pc:sldChg chg="addSp delSp modSp add mod modTransition">
        <pc:chgData name="Daniel Zwahlen" userId="8390920426e98de0" providerId="LiveId" clId="{3C16EBEC-561A-4CE6-9D6B-FAFD73EA786F}" dt="2026-04-24T19:25:22.828" v="1422" actId="2711"/>
        <pc:sldMkLst>
          <pc:docMk/>
          <pc:sldMk cId="4253990969" sldId="319"/>
        </pc:sldMkLst>
        <pc:spChg chg="mod">
          <ac:chgData name="Daniel Zwahlen" userId="8390920426e98de0" providerId="LiveId" clId="{3C16EBEC-561A-4CE6-9D6B-FAFD73EA786F}" dt="2026-04-24T19:16:23.367" v="1309" actId="114"/>
          <ac:spMkLst>
            <pc:docMk/>
            <pc:sldMk cId="4253990969" sldId="319"/>
            <ac:spMk id="2" creationId="{00000000-0000-0000-0000-000000000000}"/>
          </ac:spMkLst>
        </pc:spChg>
        <pc:spChg chg="del mod">
          <ac:chgData name="Daniel Zwahlen" userId="8390920426e98de0" providerId="LiveId" clId="{3C16EBEC-561A-4CE6-9D6B-FAFD73EA786F}" dt="2026-04-24T18:25:52.004" v="899" actId="478"/>
          <ac:spMkLst>
            <pc:docMk/>
            <pc:sldMk cId="4253990969" sldId="319"/>
            <ac:spMk id="3" creationId="{BBA43940-7A8D-01F8-59B0-DEDA1795D94A}"/>
          </ac:spMkLst>
        </pc:spChg>
        <pc:spChg chg="del">
          <ac:chgData name="Daniel Zwahlen" userId="8390920426e98de0" providerId="LiveId" clId="{3C16EBEC-561A-4CE6-9D6B-FAFD73EA786F}" dt="2026-04-24T17:59:49.216" v="760" actId="478"/>
          <ac:spMkLst>
            <pc:docMk/>
            <pc:sldMk cId="4253990969" sldId="319"/>
            <ac:spMk id="4" creationId="{00000000-0000-0000-0000-000000000000}"/>
          </ac:spMkLst>
        </pc:spChg>
        <pc:spChg chg="add del mod">
          <ac:chgData name="Daniel Zwahlen" userId="8390920426e98de0" providerId="LiveId" clId="{3C16EBEC-561A-4CE6-9D6B-FAFD73EA786F}" dt="2026-04-24T17:59:53.923" v="762" actId="478"/>
          <ac:spMkLst>
            <pc:docMk/>
            <pc:sldMk cId="4253990969" sldId="319"/>
            <ac:spMk id="6" creationId="{DB65B575-0969-DF77-C165-C0DF9E38FD09}"/>
          </ac:spMkLst>
        </pc:spChg>
        <pc:spChg chg="add mod">
          <ac:chgData name="Daniel Zwahlen" userId="8390920426e98de0" providerId="LiveId" clId="{3C16EBEC-561A-4CE6-9D6B-FAFD73EA786F}" dt="2026-04-24T19:25:22.828" v="1422" actId="2711"/>
          <ac:spMkLst>
            <pc:docMk/>
            <pc:sldMk cId="4253990969" sldId="319"/>
            <ac:spMk id="7" creationId="{FB54D771-E24E-D2C6-792A-D8C2E7945208}"/>
          </ac:spMkLst>
        </pc:spChg>
        <pc:spChg chg="add mod">
          <ac:chgData name="Daniel Zwahlen" userId="8390920426e98de0" providerId="LiveId" clId="{3C16EBEC-561A-4CE6-9D6B-FAFD73EA786F}" dt="2026-04-24T18:25:55.219" v="902" actId="20577"/>
          <ac:spMkLst>
            <pc:docMk/>
            <pc:sldMk cId="4253990969" sldId="319"/>
            <ac:spMk id="8" creationId="{EA7827F9-8B7F-3112-ECDD-81D791F6FCCF}"/>
          </ac:spMkLst>
        </pc:spChg>
        <pc:spChg chg="add del mod">
          <ac:chgData name="Daniel Zwahlen" userId="8390920426e98de0" providerId="LiveId" clId="{3C16EBEC-561A-4CE6-9D6B-FAFD73EA786F}" dt="2026-04-24T19:14:18.343" v="1290" actId="478"/>
          <ac:spMkLst>
            <pc:docMk/>
            <pc:sldMk cId="4253990969" sldId="319"/>
            <ac:spMk id="9" creationId="{6BD426F4-0E3D-86CD-3CFB-D4E40A6AB99B}"/>
          </ac:spMkLst>
        </pc:spChg>
        <pc:spChg chg="add del mod">
          <ac:chgData name="Daniel Zwahlen" userId="8390920426e98de0" providerId="LiveId" clId="{3C16EBEC-561A-4CE6-9D6B-FAFD73EA786F}" dt="2026-04-24T19:14:18.343" v="1290" actId="478"/>
          <ac:spMkLst>
            <pc:docMk/>
            <pc:sldMk cId="4253990969" sldId="319"/>
            <ac:spMk id="10" creationId="{AE8BCE11-9FEC-C4CA-185E-270C9A7AC417}"/>
          </ac:spMkLst>
        </pc:spChg>
        <pc:spChg chg="add del mod">
          <ac:chgData name="Daniel Zwahlen" userId="8390920426e98de0" providerId="LiveId" clId="{3C16EBEC-561A-4CE6-9D6B-FAFD73EA786F}" dt="2026-04-24T19:14:18.343" v="1290" actId="478"/>
          <ac:spMkLst>
            <pc:docMk/>
            <pc:sldMk cId="4253990969" sldId="319"/>
            <ac:spMk id="11" creationId="{734DC10B-87F0-11EE-7259-9CA1AE78A3AA}"/>
          </ac:spMkLst>
        </pc:spChg>
        <pc:spChg chg="add del mod">
          <ac:chgData name="Daniel Zwahlen" userId="8390920426e98de0" providerId="LiveId" clId="{3C16EBEC-561A-4CE6-9D6B-FAFD73EA786F}" dt="2026-04-24T19:14:18.343" v="1290" actId="478"/>
          <ac:spMkLst>
            <pc:docMk/>
            <pc:sldMk cId="4253990969" sldId="319"/>
            <ac:spMk id="12" creationId="{3871E42C-191D-620C-92B8-77480157A9D3}"/>
          </ac:spMkLst>
        </pc:spChg>
        <pc:spChg chg="add del mod">
          <ac:chgData name="Daniel Zwahlen" userId="8390920426e98de0" providerId="LiveId" clId="{3C16EBEC-561A-4CE6-9D6B-FAFD73EA786F}" dt="2026-04-24T19:14:18.343" v="1290" actId="478"/>
          <ac:spMkLst>
            <pc:docMk/>
            <pc:sldMk cId="4253990969" sldId="319"/>
            <ac:spMk id="13" creationId="{F88A524F-AD04-D7A7-8F14-53328745EA45}"/>
          </ac:spMkLst>
        </pc:spChg>
        <pc:spChg chg="add del mod">
          <ac:chgData name="Daniel Zwahlen" userId="8390920426e98de0" providerId="LiveId" clId="{3C16EBEC-561A-4CE6-9D6B-FAFD73EA786F}" dt="2026-04-24T19:14:18.343" v="1290" actId="478"/>
          <ac:spMkLst>
            <pc:docMk/>
            <pc:sldMk cId="4253990969" sldId="319"/>
            <ac:spMk id="14" creationId="{C677EB21-CB7A-D377-A211-C2FA44B53961}"/>
          </ac:spMkLst>
        </pc:spChg>
        <pc:picChg chg="del">
          <ac:chgData name="Daniel Zwahlen" userId="8390920426e98de0" providerId="LiveId" clId="{3C16EBEC-561A-4CE6-9D6B-FAFD73EA786F}" dt="2026-04-24T19:08:02.187" v="988" actId="478"/>
          <ac:picMkLst>
            <pc:docMk/>
            <pc:sldMk cId="4253990969" sldId="319"/>
            <ac:picMk id="11268" creationId="{00000000-0000-0000-0000-000000000000}"/>
          </ac:picMkLst>
        </pc:picChg>
      </pc:sldChg>
      <pc:sldChg chg="addSp delSp modSp add mod modTransition">
        <pc:chgData name="Daniel Zwahlen" userId="8390920426e98de0" providerId="LiveId" clId="{3C16EBEC-561A-4CE6-9D6B-FAFD73EA786F}" dt="2026-04-24T19:44:17.568" v="1579" actId="478"/>
        <pc:sldMkLst>
          <pc:docMk/>
          <pc:sldMk cId="4261732154" sldId="321"/>
        </pc:sldMkLst>
        <pc:spChg chg="mod">
          <ac:chgData name="Daniel Zwahlen" userId="8390920426e98de0" providerId="LiveId" clId="{3C16EBEC-561A-4CE6-9D6B-FAFD73EA786F}" dt="2026-04-24T19:40:50.927" v="1567" actId="207"/>
          <ac:spMkLst>
            <pc:docMk/>
            <pc:sldMk cId="4261732154" sldId="321"/>
            <ac:spMk id="2" creationId="{00000000-0000-0000-0000-000000000000}"/>
          </ac:spMkLst>
        </pc:spChg>
        <pc:spChg chg="del mod">
          <ac:chgData name="Daniel Zwahlen" userId="8390920426e98de0" providerId="LiveId" clId="{3C16EBEC-561A-4CE6-9D6B-FAFD73EA786F}" dt="2026-04-24T19:44:17.568" v="1579" actId="478"/>
          <ac:spMkLst>
            <pc:docMk/>
            <pc:sldMk cId="4261732154" sldId="321"/>
            <ac:spMk id="3" creationId="{00000000-0000-0000-0000-000000000000}"/>
          </ac:spMkLst>
        </pc:spChg>
        <pc:spChg chg="mod">
          <ac:chgData name="Daniel Zwahlen" userId="8390920426e98de0" providerId="LiveId" clId="{3C16EBEC-561A-4CE6-9D6B-FAFD73EA786F}" dt="2026-04-24T19:41:22.246" v="1570" actId="14100"/>
          <ac:spMkLst>
            <pc:docMk/>
            <pc:sldMk cId="4261732154" sldId="321"/>
            <ac:spMk id="4" creationId="{00000000-0000-0000-0000-000000000000}"/>
          </ac:spMkLst>
        </pc:spChg>
        <pc:spChg chg="del">
          <ac:chgData name="Daniel Zwahlen" userId="8390920426e98de0" providerId="LiveId" clId="{3C16EBEC-561A-4CE6-9D6B-FAFD73EA786F}" dt="2026-04-24T19:40:54.057" v="1568" actId="478"/>
          <ac:spMkLst>
            <pc:docMk/>
            <pc:sldMk cId="4261732154" sldId="321"/>
            <ac:spMk id="5" creationId="{25514697-ABA6-4BA2-B748-87F7917F0345}"/>
          </ac:spMkLst>
        </pc:spChg>
        <pc:spChg chg="mod">
          <ac:chgData name="Daniel Zwahlen" userId="8390920426e98de0" providerId="LiveId" clId="{3C16EBEC-561A-4CE6-9D6B-FAFD73EA786F}" dt="2026-04-24T19:41:26.259" v="1571" actId="14100"/>
          <ac:spMkLst>
            <pc:docMk/>
            <pc:sldMk cId="4261732154" sldId="321"/>
            <ac:spMk id="6" creationId="{EFEFDF47-7997-4ACD-B242-4118BC10C0DA}"/>
          </ac:spMkLst>
        </pc:spChg>
        <pc:spChg chg="add mod">
          <ac:chgData name="Daniel Zwahlen" userId="8390920426e98de0" providerId="LiveId" clId="{3C16EBEC-561A-4CE6-9D6B-FAFD73EA786F}" dt="2026-04-24T19:41:12.134" v="1569"/>
          <ac:spMkLst>
            <pc:docMk/>
            <pc:sldMk cId="4261732154" sldId="321"/>
            <ac:spMk id="9" creationId="{6C81736D-648A-3EFD-AD17-6F744545A72F}"/>
          </ac:spMkLst>
        </pc:spChg>
      </pc:sldChg>
      <pc:sldChg chg="addSp delSp modSp add mod modTransition">
        <pc:chgData name="Daniel Zwahlen" userId="8390920426e98de0" providerId="LiveId" clId="{3C16EBEC-561A-4CE6-9D6B-FAFD73EA786F}" dt="2026-04-24T19:46:00.605" v="1608"/>
        <pc:sldMkLst>
          <pc:docMk/>
          <pc:sldMk cId="2780391840" sldId="322"/>
        </pc:sldMkLst>
        <pc:spChg chg="add mod">
          <ac:chgData name="Daniel Zwahlen" userId="8390920426e98de0" providerId="LiveId" clId="{3C16EBEC-561A-4CE6-9D6B-FAFD73EA786F}" dt="2026-04-24T19:46:00.605" v="1608"/>
          <ac:spMkLst>
            <pc:docMk/>
            <pc:sldMk cId="2780391840" sldId="322"/>
            <ac:spMk id="2" creationId="{B9FCC570-B222-5E4F-0B76-1800C2F05959}"/>
          </ac:spMkLst>
        </pc:spChg>
        <pc:spChg chg="del">
          <ac:chgData name="Daniel Zwahlen" userId="8390920426e98de0" providerId="LiveId" clId="{3C16EBEC-561A-4CE6-9D6B-FAFD73EA786F}" dt="2026-04-24T19:45:49.520" v="1607" actId="478"/>
          <ac:spMkLst>
            <pc:docMk/>
            <pc:sldMk cId="2780391840" sldId="322"/>
            <ac:spMk id="4" creationId="{EDB7F997-637A-46B4-8AC5-CEF8A4451171}"/>
          </ac:spMkLst>
        </pc:spChg>
        <pc:spChg chg="mod">
          <ac:chgData name="Daniel Zwahlen" userId="8390920426e98de0" providerId="LiveId" clId="{3C16EBEC-561A-4CE6-9D6B-FAFD73EA786F}" dt="2026-04-24T19:45:35.386" v="1605" actId="255"/>
          <ac:spMkLst>
            <pc:docMk/>
            <pc:sldMk cId="2780391840" sldId="322"/>
            <ac:spMk id="6" creationId="{9DA86872-6852-4565-87C7-C5141FD8D71B}"/>
          </ac:spMkLst>
        </pc:spChg>
        <pc:graphicFrameChg chg="mod">
          <ac:chgData name="Daniel Zwahlen" userId="8390920426e98de0" providerId="LiveId" clId="{3C16EBEC-561A-4CE6-9D6B-FAFD73EA786F}" dt="2026-04-24T19:45:46.319" v="1606" actId="1076"/>
          <ac:graphicFrameMkLst>
            <pc:docMk/>
            <pc:sldMk cId="2780391840" sldId="322"/>
            <ac:graphicFrameMk id="5" creationId="{00000000-0000-0000-0000-000000000000}"/>
          </ac:graphicFrameMkLst>
        </pc:graphicFrameChg>
      </pc:sldChg>
      <pc:sldChg chg="addSp modSp add mod">
        <pc:chgData name="Daniel Zwahlen" userId="8390920426e98de0" providerId="LiveId" clId="{3C16EBEC-561A-4CE6-9D6B-FAFD73EA786F}" dt="2026-04-24T20:58:22.865" v="2349" actId="20577"/>
        <pc:sldMkLst>
          <pc:docMk/>
          <pc:sldMk cId="3004986124" sldId="324"/>
        </pc:sldMkLst>
        <pc:spChg chg="add mod">
          <ac:chgData name="Daniel Zwahlen" userId="8390920426e98de0" providerId="LiveId" clId="{3C16EBEC-561A-4CE6-9D6B-FAFD73EA786F}" dt="2026-04-24T20:57:16.428" v="2346"/>
          <ac:spMkLst>
            <pc:docMk/>
            <pc:sldMk cId="3004986124" sldId="324"/>
            <ac:spMk id="2" creationId="{34784BAC-69BD-6A46-12AC-4FB414E79AE9}"/>
          </ac:spMkLst>
        </pc:spChg>
        <pc:spChg chg="add mod">
          <ac:chgData name="Daniel Zwahlen" userId="8390920426e98de0" providerId="LiveId" clId="{3C16EBEC-561A-4CE6-9D6B-FAFD73EA786F}" dt="2026-04-24T20:58:22.865" v="2349" actId="20577"/>
          <ac:spMkLst>
            <pc:docMk/>
            <pc:sldMk cId="3004986124" sldId="324"/>
            <ac:spMk id="4" creationId="{952D234A-7171-48F2-ED40-9FD7AD6DB727}"/>
          </ac:spMkLst>
        </pc:spChg>
      </pc:sldChg>
      <pc:sldChg chg="delSp modSp add del mod ord modTransition">
        <pc:chgData name="Daniel Zwahlen" userId="8390920426e98de0" providerId="LiveId" clId="{3C16EBEC-561A-4CE6-9D6B-FAFD73EA786F}" dt="2026-04-24T20:56:43.791" v="2344" actId="2696"/>
        <pc:sldMkLst>
          <pc:docMk/>
          <pc:sldMk cId="3170401575" sldId="324"/>
        </pc:sldMkLst>
        <pc:spChg chg="mod">
          <ac:chgData name="Daniel Zwahlen" userId="8390920426e98de0" providerId="LiveId" clId="{3C16EBEC-561A-4CE6-9D6B-FAFD73EA786F}" dt="2026-04-24T19:42:27.954" v="1574" actId="20577"/>
          <ac:spMkLst>
            <pc:docMk/>
            <pc:sldMk cId="3170401575" sldId="324"/>
            <ac:spMk id="5" creationId="{00000000-0000-0000-0000-000000000000}"/>
          </ac:spMkLst>
        </pc:spChg>
        <pc:spChg chg="del">
          <ac:chgData name="Daniel Zwahlen" userId="8390920426e98de0" providerId="LiveId" clId="{3C16EBEC-561A-4CE6-9D6B-FAFD73EA786F}" dt="2026-04-24T19:43:09.321" v="1575" actId="478"/>
          <ac:spMkLst>
            <pc:docMk/>
            <pc:sldMk cId="3170401575" sldId="324"/>
            <ac:spMk id="6" creationId="{1B249CDB-29D0-477E-B8C5-206A7BDCEC8A}"/>
          </ac:spMkLst>
        </pc:spChg>
        <pc:spChg chg="del">
          <ac:chgData name="Daniel Zwahlen" userId="8390920426e98de0" providerId="LiveId" clId="{3C16EBEC-561A-4CE6-9D6B-FAFD73EA786F}" dt="2026-04-24T19:43:11.593" v="1576" actId="478"/>
          <ac:spMkLst>
            <pc:docMk/>
            <pc:sldMk cId="3170401575" sldId="324"/>
            <ac:spMk id="7" creationId="{00000000-0000-0000-0000-000000000000}"/>
          </ac:spMkLst>
        </pc:spChg>
      </pc:sldChg>
      <pc:sldChg chg="add del modTransition">
        <pc:chgData name="Daniel Zwahlen" userId="8390920426e98de0" providerId="LiveId" clId="{3C16EBEC-561A-4CE6-9D6B-FAFD73EA786F}" dt="2026-04-24T19:53:13.532" v="1668" actId="47"/>
        <pc:sldMkLst>
          <pc:docMk/>
          <pc:sldMk cId="919562505" sldId="327"/>
        </pc:sldMkLst>
      </pc:sldChg>
      <pc:sldChg chg="addSp delSp modSp add mod modTransition">
        <pc:chgData name="Daniel Zwahlen" userId="8390920426e98de0" providerId="LiveId" clId="{3C16EBEC-561A-4CE6-9D6B-FAFD73EA786F}" dt="2026-04-24T20:09:10.116" v="1873" actId="1076"/>
        <pc:sldMkLst>
          <pc:docMk/>
          <pc:sldMk cId="2421269975" sldId="328"/>
        </pc:sldMkLst>
        <pc:spChg chg="add mod">
          <ac:chgData name="Daniel Zwahlen" userId="8390920426e98de0" providerId="LiveId" clId="{3C16EBEC-561A-4CE6-9D6B-FAFD73EA786F}" dt="2026-04-24T19:54:17.851" v="1678"/>
          <ac:spMkLst>
            <pc:docMk/>
            <pc:sldMk cId="2421269975" sldId="328"/>
            <ac:spMk id="3" creationId="{0479796E-1760-5E55-90FF-C816E5043269}"/>
          </ac:spMkLst>
        </pc:spChg>
        <pc:spChg chg="del">
          <ac:chgData name="Daniel Zwahlen" userId="8390920426e98de0" providerId="LiveId" clId="{3C16EBEC-561A-4CE6-9D6B-FAFD73EA786F}" dt="2026-04-24T19:54:00.198" v="1677" actId="478"/>
          <ac:spMkLst>
            <pc:docMk/>
            <pc:sldMk cId="2421269975" sldId="328"/>
            <ac:spMk id="5" creationId="{15FC6BF9-527D-4ADE-A327-B07C26DE8154}"/>
          </ac:spMkLst>
        </pc:spChg>
        <pc:spChg chg="mod">
          <ac:chgData name="Daniel Zwahlen" userId="8390920426e98de0" providerId="LiveId" clId="{3C16EBEC-561A-4CE6-9D6B-FAFD73EA786F}" dt="2026-04-24T20:09:10.116" v="1873" actId="1076"/>
          <ac:spMkLst>
            <pc:docMk/>
            <pc:sldMk cId="2421269975" sldId="328"/>
            <ac:spMk id="7" creationId="{00000000-0000-0000-0000-000000000000}"/>
          </ac:spMkLst>
        </pc:spChg>
      </pc:sldChg>
      <pc:sldChg chg="addSp delSp modSp add mod ord modTransition">
        <pc:chgData name="Daniel Zwahlen" userId="8390920426e98de0" providerId="LiveId" clId="{3C16EBEC-561A-4CE6-9D6B-FAFD73EA786F}" dt="2026-04-24T19:59:32.874" v="1711"/>
        <pc:sldMkLst>
          <pc:docMk/>
          <pc:sldMk cId="2703245390" sldId="329"/>
        </pc:sldMkLst>
        <pc:spChg chg="add mod">
          <ac:chgData name="Daniel Zwahlen" userId="8390920426e98de0" providerId="LiveId" clId="{3C16EBEC-561A-4CE6-9D6B-FAFD73EA786F}" dt="2026-04-24T19:59:32.874" v="1711"/>
          <ac:spMkLst>
            <pc:docMk/>
            <pc:sldMk cId="2703245390" sldId="329"/>
            <ac:spMk id="2" creationId="{AB29D5C6-0245-2F1A-E276-94A303EDC817}"/>
          </ac:spMkLst>
        </pc:spChg>
        <pc:spChg chg="del">
          <ac:chgData name="Daniel Zwahlen" userId="8390920426e98de0" providerId="LiveId" clId="{3C16EBEC-561A-4CE6-9D6B-FAFD73EA786F}" dt="2026-04-24T19:59:26.654" v="1710" actId="478"/>
          <ac:spMkLst>
            <pc:docMk/>
            <pc:sldMk cId="2703245390" sldId="329"/>
            <ac:spMk id="4" creationId="{74AADCF3-AAE0-4667-A89B-9BE3C103BE6E}"/>
          </ac:spMkLst>
        </pc:spChg>
        <pc:spChg chg="mod">
          <ac:chgData name="Daniel Zwahlen" userId="8390920426e98de0" providerId="LiveId" clId="{3C16EBEC-561A-4CE6-9D6B-FAFD73EA786F}" dt="2026-04-24T19:59:22.440" v="1709" actId="255"/>
          <ac:spMkLst>
            <pc:docMk/>
            <pc:sldMk cId="2703245390" sldId="329"/>
            <ac:spMk id="7" creationId="{00000000-0000-0000-0000-000000000000}"/>
          </ac:spMkLst>
        </pc:spChg>
      </pc:sldChg>
      <pc:sldChg chg="addSp delSp modSp add mod modTransition">
        <pc:chgData name="Daniel Zwahlen" userId="8390920426e98de0" providerId="LiveId" clId="{3C16EBEC-561A-4CE6-9D6B-FAFD73EA786F}" dt="2026-04-24T20:08:58.632" v="1872" actId="1076"/>
        <pc:sldMkLst>
          <pc:docMk/>
          <pc:sldMk cId="241218063" sldId="330"/>
        </pc:sldMkLst>
        <pc:spChg chg="add mod">
          <ac:chgData name="Daniel Zwahlen" userId="8390920426e98de0" providerId="LiveId" clId="{3C16EBEC-561A-4CE6-9D6B-FAFD73EA786F}" dt="2026-04-24T19:59:57.900" v="1715" actId="20577"/>
          <ac:spMkLst>
            <pc:docMk/>
            <pc:sldMk cId="241218063" sldId="330"/>
            <ac:spMk id="3" creationId="{1780A762-C300-5B28-0037-6B1F5DC7F1B6}"/>
          </ac:spMkLst>
        </pc:spChg>
        <pc:spChg chg="del">
          <ac:chgData name="Daniel Zwahlen" userId="8390920426e98de0" providerId="LiveId" clId="{3C16EBEC-561A-4CE6-9D6B-FAFD73EA786F}" dt="2026-04-24T19:59:53.701" v="1712" actId="478"/>
          <ac:spMkLst>
            <pc:docMk/>
            <pc:sldMk cId="241218063" sldId="330"/>
            <ac:spMk id="5" creationId="{B4463B7C-2B7D-4F3E-AB99-C747CB84DCE6}"/>
          </ac:spMkLst>
        </pc:spChg>
        <pc:spChg chg="mod">
          <ac:chgData name="Daniel Zwahlen" userId="8390920426e98de0" providerId="LiveId" clId="{3C16EBEC-561A-4CE6-9D6B-FAFD73EA786F}" dt="2026-04-24T20:08:58.632" v="1872" actId="1076"/>
          <ac:spMkLst>
            <pc:docMk/>
            <pc:sldMk cId="241218063" sldId="330"/>
            <ac:spMk id="7" creationId="{00000000-0000-0000-0000-000000000000}"/>
          </ac:spMkLst>
        </pc:spChg>
      </pc:sldChg>
      <pc:sldChg chg="addSp delSp modSp add mod modTransition">
        <pc:chgData name="Daniel Zwahlen" userId="8390920426e98de0" providerId="LiveId" clId="{3C16EBEC-561A-4CE6-9D6B-FAFD73EA786F}" dt="2026-04-24T20:27:43.670" v="2060" actId="20577"/>
        <pc:sldMkLst>
          <pc:docMk/>
          <pc:sldMk cId="3955116247" sldId="332"/>
        </pc:sldMkLst>
        <pc:spChg chg="add mod">
          <ac:chgData name="Daniel Zwahlen" userId="8390920426e98de0" providerId="LiveId" clId="{3C16EBEC-561A-4CE6-9D6B-FAFD73EA786F}" dt="2026-04-24T20:02:03.936" v="1757"/>
          <ac:spMkLst>
            <pc:docMk/>
            <pc:sldMk cId="3955116247" sldId="332"/>
            <ac:spMk id="2" creationId="{4ED094FC-2CE7-0886-85BE-EFBF45B7F2B8}"/>
          </ac:spMkLst>
        </pc:spChg>
        <pc:spChg chg="del">
          <ac:chgData name="Daniel Zwahlen" userId="8390920426e98de0" providerId="LiveId" clId="{3C16EBEC-561A-4CE6-9D6B-FAFD73EA786F}" dt="2026-04-24T20:02:03.502" v="1756" actId="478"/>
          <ac:spMkLst>
            <pc:docMk/>
            <pc:sldMk cId="3955116247" sldId="332"/>
            <ac:spMk id="5" creationId="{6F98B4B9-FF60-4B5D-888A-9A8A097544F3}"/>
          </ac:spMkLst>
        </pc:spChg>
        <pc:spChg chg="mod">
          <ac:chgData name="Daniel Zwahlen" userId="8390920426e98de0" providerId="LiveId" clId="{3C16EBEC-561A-4CE6-9D6B-FAFD73EA786F}" dt="2026-04-24T20:27:43.670" v="2060" actId="20577"/>
          <ac:spMkLst>
            <pc:docMk/>
            <pc:sldMk cId="3955116247" sldId="332"/>
            <ac:spMk id="7" creationId="{00000000-0000-0000-0000-000000000000}"/>
          </ac:spMkLst>
        </pc:spChg>
        <pc:graphicFrameChg chg="mod">
          <ac:chgData name="Daniel Zwahlen" userId="8390920426e98de0" providerId="LiveId" clId="{3C16EBEC-561A-4CE6-9D6B-FAFD73EA786F}" dt="2026-04-24T20:03:17.060" v="1766" actId="1076"/>
          <ac:graphicFrameMkLst>
            <pc:docMk/>
            <pc:sldMk cId="3955116247" sldId="332"/>
            <ac:graphicFrameMk id="4" creationId="{00000000-0000-0000-0000-000000000000}"/>
          </ac:graphicFrameMkLst>
        </pc:graphicFrameChg>
      </pc:sldChg>
      <pc:sldChg chg="addSp delSp modSp add del mod ord modTransition">
        <pc:chgData name="Daniel Zwahlen" userId="8390920426e98de0" providerId="LiveId" clId="{3C16EBEC-561A-4CE6-9D6B-FAFD73EA786F}" dt="2026-04-24T20:35:11.144" v="2259" actId="47"/>
        <pc:sldMkLst>
          <pc:docMk/>
          <pc:sldMk cId="643624722" sldId="333"/>
        </pc:sldMkLst>
        <pc:spChg chg="del mod">
          <ac:chgData name="Daniel Zwahlen" userId="8390920426e98de0" providerId="LiveId" clId="{3C16EBEC-561A-4CE6-9D6B-FAFD73EA786F}" dt="2026-04-24T20:35:00.384" v="2258" actId="478"/>
          <ac:spMkLst>
            <pc:docMk/>
            <pc:sldMk cId="643624722" sldId="333"/>
            <ac:spMk id="2" creationId="{00000000-0000-0000-0000-000000000000}"/>
          </ac:spMkLst>
        </pc:spChg>
        <pc:spChg chg="add del mod">
          <ac:chgData name="Daniel Zwahlen" userId="8390920426e98de0" providerId="LiveId" clId="{3C16EBEC-561A-4CE6-9D6B-FAFD73EA786F}" dt="2026-04-24T20:34:22.380" v="2249" actId="478"/>
          <ac:spMkLst>
            <pc:docMk/>
            <pc:sldMk cId="643624722" sldId="333"/>
            <ac:spMk id="3" creationId="{86973BD6-128B-FDF0-5598-DAB9E342B0A4}"/>
          </ac:spMkLst>
        </pc:spChg>
        <pc:spChg chg="del">
          <ac:chgData name="Daniel Zwahlen" userId="8390920426e98de0" providerId="LiveId" clId="{3C16EBEC-561A-4CE6-9D6B-FAFD73EA786F}" dt="2026-04-24T20:07:52.957" v="1858" actId="478"/>
          <ac:spMkLst>
            <pc:docMk/>
            <pc:sldMk cId="643624722" sldId="333"/>
            <ac:spMk id="6" creationId="{13D81D31-13E9-4E73-B78B-F38615E7EB64}"/>
          </ac:spMkLst>
        </pc:spChg>
        <pc:spChg chg="mod">
          <ac:chgData name="Daniel Zwahlen" userId="8390920426e98de0" providerId="LiveId" clId="{3C16EBEC-561A-4CE6-9D6B-FAFD73EA786F}" dt="2026-04-24T20:34:27.421" v="2250" actId="20577"/>
          <ac:spMkLst>
            <pc:docMk/>
            <pc:sldMk cId="643624722" sldId="333"/>
            <ac:spMk id="7" creationId="{00000000-0000-0000-0000-000000000000}"/>
          </ac:spMkLst>
        </pc:spChg>
        <pc:spChg chg="add mod">
          <ac:chgData name="Daniel Zwahlen" userId="8390920426e98de0" providerId="LiveId" clId="{3C16EBEC-561A-4CE6-9D6B-FAFD73EA786F}" dt="2026-04-24T20:35:00.384" v="2258" actId="478"/>
          <ac:spMkLst>
            <pc:docMk/>
            <pc:sldMk cId="643624722" sldId="333"/>
            <ac:spMk id="8" creationId="{17BA9DF7-F9C1-F7E1-AB00-BAF03B2CCEE2}"/>
          </ac:spMkLst>
        </pc:spChg>
        <pc:picChg chg="del">
          <ac:chgData name="Daniel Zwahlen" userId="8390920426e98de0" providerId="LiveId" clId="{3C16EBEC-561A-4CE6-9D6B-FAFD73EA786F}" dt="2026-04-24T20:34:32.005" v="2251" actId="478"/>
          <ac:picMkLst>
            <pc:docMk/>
            <pc:sldMk cId="643624722" sldId="333"/>
            <ac:picMk id="5" creationId="{00000000-0000-0000-0000-000000000000}"/>
          </ac:picMkLst>
        </pc:picChg>
      </pc:sldChg>
      <pc:sldChg chg="addSp delSp modSp add mod modTransition delAnim">
        <pc:chgData name="Daniel Zwahlen" userId="8390920426e98de0" providerId="LiveId" clId="{3C16EBEC-561A-4CE6-9D6B-FAFD73EA786F}" dt="2026-04-24T20:09:48.221" v="1876" actId="1076"/>
        <pc:sldMkLst>
          <pc:docMk/>
          <pc:sldMk cId="1824808234" sldId="335"/>
        </pc:sldMkLst>
        <pc:spChg chg="del mod">
          <ac:chgData name="Daniel Zwahlen" userId="8390920426e98de0" providerId="LiveId" clId="{3C16EBEC-561A-4CE6-9D6B-FAFD73EA786F}" dt="2026-04-24T20:04:23.150" v="1805" actId="478"/>
          <ac:spMkLst>
            <pc:docMk/>
            <pc:sldMk cId="1824808234" sldId="335"/>
            <ac:spMk id="2" creationId="{00000000-0000-0000-0000-000000000000}"/>
          </ac:spMkLst>
        </pc:spChg>
        <pc:spChg chg="add mod">
          <ac:chgData name="Daniel Zwahlen" userId="8390920426e98de0" providerId="LiveId" clId="{3C16EBEC-561A-4CE6-9D6B-FAFD73EA786F}" dt="2026-04-24T20:06:43.460" v="1851" actId="20577"/>
          <ac:spMkLst>
            <pc:docMk/>
            <pc:sldMk cId="1824808234" sldId="335"/>
            <ac:spMk id="3" creationId="{9CF70818-CC62-99C6-D8A2-AAAC5E9546E2}"/>
          </ac:spMkLst>
        </pc:spChg>
        <pc:spChg chg="del">
          <ac:chgData name="Daniel Zwahlen" userId="8390920426e98de0" providerId="LiveId" clId="{3C16EBEC-561A-4CE6-9D6B-FAFD73EA786F}" dt="2026-04-24T20:04:49.661" v="1806" actId="478"/>
          <ac:spMkLst>
            <pc:docMk/>
            <pc:sldMk cId="1824808234" sldId="335"/>
            <ac:spMk id="5" creationId="{89D56921-C0F5-429A-9EE8-BA9D53D66EE4}"/>
          </ac:spMkLst>
        </pc:spChg>
        <pc:spChg chg="mod">
          <ac:chgData name="Daniel Zwahlen" userId="8390920426e98de0" providerId="LiveId" clId="{3C16EBEC-561A-4CE6-9D6B-FAFD73EA786F}" dt="2026-04-24T20:09:48.221" v="1876" actId="1076"/>
          <ac:spMkLst>
            <pc:docMk/>
            <pc:sldMk cId="1824808234" sldId="335"/>
            <ac:spMk id="7" creationId="{00000000-0000-0000-0000-000000000000}"/>
          </ac:spMkLst>
        </pc:spChg>
        <pc:spChg chg="mod">
          <ac:chgData name="Daniel Zwahlen" userId="8390920426e98de0" providerId="LiveId" clId="{3C16EBEC-561A-4CE6-9D6B-FAFD73EA786F}" dt="2026-04-24T20:04:16.532" v="1803" actId="1076"/>
          <ac:spMkLst>
            <pc:docMk/>
            <pc:sldMk cId="1824808234" sldId="335"/>
            <ac:spMk id="8" creationId="{00000000-0000-0000-0000-000000000000}"/>
          </ac:spMkLst>
        </pc:spChg>
      </pc:sldChg>
      <pc:sldChg chg="addSp delSp modSp add mod">
        <pc:chgData name="Daniel Zwahlen" userId="8390920426e98de0" providerId="LiveId" clId="{3C16EBEC-561A-4CE6-9D6B-FAFD73EA786F}" dt="2026-04-24T19:48:05.127" v="1648" actId="20577"/>
        <pc:sldMkLst>
          <pc:docMk/>
          <pc:sldMk cId="2755542058" sldId="390"/>
        </pc:sldMkLst>
        <pc:spChg chg="add mod">
          <ac:chgData name="Daniel Zwahlen" userId="8390920426e98de0" providerId="LiveId" clId="{3C16EBEC-561A-4CE6-9D6B-FAFD73EA786F}" dt="2026-04-24T19:47:48.568" v="1645" actId="20577"/>
          <ac:spMkLst>
            <pc:docMk/>
            <pc:sldMk cId="2755542058" sldId="390"/>
            <ac:spMk id="2" creationId="{9F5DC22D-B105-FFE0-2E70-197CA29D6B7B}"/>
          </ac:spMkLst>
        </pc:spChg>
        <pc:spChg chg="add mod">
          <ac:chgData name="Daniel Zwahlen" userId="8390920426e98de0" providerId="LiveId" clId="{3C16EBEC-561A-4CE6-9D6B-FAFD73EA786F}" dt="2026-04-24T19:48:05.127" v="1648" actId="20577"/>
          <ac:spMkLst>
            <pc:docMk/>
            <pc:sldMk cId="2755542058" sldId="390"/>
            <ac:spMk id="3" creationId="{49396794-311F-78A8-7D56-D773A37AB786}"/>
          </ac:spMkLst>
        </pc:spChg>
        <pc:spChg chg="del">
          <ac:chgData name="Daniel Zwahlen" userId="8390920426e98de0" providerId="LiveId" clId="{3C16EBEC-561A-4CE6-9D6B-FAFD73EA786F}" dt="2026-04-24T19:47:08.515" v="1617" actId="478"/>
          <ac:spMkLst>
            <pc:docMk/>
            <pc:sldMk cId="2755542058" sldId="390"/>
            <ac:spMk id="6" creationId="{FD251BAA-48EC-4DA0-B19E-DA02B255C8DD}"/>
          </ac:spMkLst>
        </pc:spChg>
        <pc:spChg chg="del">
          <ac:chgData name="Daniel Zwahlen" userId="8390920426e98de0" providerId="LiveId" clId="{3C16EBEC-561A-4CE6-9D6B-FAFD73EA786F}" dt="2026-04-24T19:47:07.122" v="1616" actId="478"/>
          <ac:spMkLst>
            <pc:docMk/>
            <pc:sldMk cId="2755542058" sldId="390"/>
            <ac:spMk id="7" creationId="{00000000-0000-0000-0000-000000000000}"/>
          </ac:spMkLst>
        </pc:spChg>
        <pc:spChg chg="mod">
          <ac:chgData name="Daniel Zwahlen" userId="8390920426e98de0" providerId="LiveId" clId="{3C16EBEC-561A-4CE6-9D6B-FAFD73EA786F}" dt="2026-04-24T19:47:20.234" v="1618" actId="14100"/>
          <ac:spMkLst>
            <pc:docMk/>
            <pc:sldMk cId="2755542058" sldId="390"/>
            <ac:spMk id="8" creationId="{00000000-0000-0000-0000-000000000000}"/>
          </ac:spMkLst>
        </pc:spChg>
      </pc:sldChg>
      <pc:sldChg chg="addSp delSp modSp add mod">
        <pc:chgData name="Daniel Zwahlen" userId="8390920426e98de0" providerId="LiveId" clId="{3C16EBEC-561A-4CE6-9D6B-FAFD73EA786F}" dt="2026-04-24T19:57:19.573" v="1698"/>
        <pc:sldMkLst>
          <pc:docMk/>
          <pc:sldMk cId="2057023593" sldId="391"/>
        </pc:sldMkLst>
        <pc:spChg chg="add mod">
          <ac:chgData name="Daniel Zwahlen" userId="8390920426e98de0" providerId="LiveId" clId="{3C16EBEC-561A-4CE6-9D6B-FAFD73EA786F}" dt="2026-04-24T19:56:20.315" v="1692" actId="6549"/>
          <ac:spMkLst>
            <pc:docMk/>
            <pc:sldMk cId="2057023593" sldId="391"/>
            <ac:spMk id="2" creationId="{4C4276AB-8080-0FCD-3D41-62340BC7C380}"/>
          </ac:spMkLst>
        </pc:spChg>
        <pc:spChg chg="add mod">
          <ac:chgData name="Daniel Zwahlen" userId="8390920426e98de0" providerId="LiveId" clId="{3C16EBEC-561A-4CE6-9D6B-FAFD73EA786F}" dt="2026-04-24T19:57:19.573" v="1698"/>
          <ac:spMkLst>
            <pc:docMk/>
            <pc:sldMk cId="2057023593" sldId="391"/>
            <ac:spMk id="3" creationId="{5DB92966-DC13-442D-F4EA-D981318F4CBB}"/>
          </ac:spMkLst>
        </pc:spChg>
        <pc:spChg chg="del">
          <ac:chgData name="Daniel Zwahlen" userId="8390920426e98de0" providerId="LiveId" clId="{3C16EBEC-561A-4CE6-9D6B-FAFD73EA786F}" dt="2026-04-24T19:51:44.511" v="1660" actId="478"/>
          <ac:spMkLst>
            <pc:docMk/>
            <pc:sldMk cId="2057023593" sldId="391"/>
            <ac:spMk id="6" creationId="{48DAFF38-E0B1-4F2D-8C7F-9F3C8D876686}"/>
          </ac:spMkLst>
        </pc:spChg>
        <pc:spChg chg="mod">
          <ac:chgData name="Daniel Zwahlen" userId="8390920426e98de0" providerId="LiveId" clId="{3C16EBEC-561A-4CE6-9D6B-FAFD73EA786F}" dt="2026-04-24T19:56:06.545" v="1690" actId="1076"/>
          <ac:spMkLst>
            <pc:docMk/>
            <pc:sldMk cId="2057023593" sldId="391"/>
            <ac:spMk id="8" creationId="{00000000-0000-0000-0000-000000000000}"/>
          </ac:spMkLst>
        </pc:spChg>
      </pc:sldChg>
      <pc:sldChg chg="addSp modSp add mod modTransition">
        <pc:chgData name="Daniel Zwahlen" userId="8390920426e98de0" providerId="LiveId" clId="{3C16EBEC-561A-4CE6-9D6B-FAFD73EA786F}" dt="2026-04-24T20:22:13.976" v="2027" actId="20577"/>
        <pc:sldMkLst>
          <pc:docMk/>
          <pc:sldMk cId="2691469977" sldId="420"/>
        </pc:sldMkLst>
        <pc:spChg chg="add mod">
          <ac:chgData name="Daniel Zwahlen" userId="8390920426e98de0" providerId="LiveId" clId="{3C16EBEC-561A-4CE6-9D6B-FAFD73EA786F}" dt="2026-04-24T20:22:13.976" v="2027" actId="20577"/>
          <ac:spMkLst>
            <pc:docMk/>
            <pc:sldMk cId="2691469977" sldId="420"/>
            <ac:spMk id="2" creationId="{2C671B5E-30F7-AB01-2ADA-6C73DACF09D3}"/>
          </ac:spMkLst>
        </pc:spChg>
        <pc:spChg chg="mod">
          <ac:chgData name="Daniel Zwahlen" userId="8390920426e98de0" providerId="LiveId" clId="{3C16EBEC-561A-4CE6-9D6B-FAFD73EA786F}" dt="2026-04-24T20:14:23.155" v="1953" actId="14100"/>
          <ac:spMkLst>
            <pc:docMk/>
            <pc:sldMk cId="2691469977" sldId="420"/>
            <ac:spMk id="3" creationId="{00000000-0000-0000-0000-000000000000}"/>
          </ac:spMkLst>
        </pc:spChg>
        <pc:spChg chg="mod">
          <ac:chgData name="Daniel Zwahlen" userId="8390920426e98de0" providerId="LiveId" clId="{3C16EBEC-561A-4CE6-9D6B-FAFD73EA786F}" dt="2026-04-24T20:14:28.353" v="1954" actId="6549"/>
          <ac:spMkLst>
            <pc:docMk/>
            <pc:sldMk cId="2691469977" sldId="420"/>
            <ac:spMk id="6" creationId="{00000000-0000-0000-0000-000000000000}"/>
          </ac:spMkLst>
        </pc:spChg>
      </pc:sldChg>
      <pc:sldChg chg="add ord modTransition">
        <pc:chgData name="Daniel Zwahlen" userId="8390920426e98de0" providerId="LiveId" clId="{3C16EBEC-561A-4CE6-9D6B-FAFD73EA786F}" dt="2026-04-24T20:48:14.639" v="2297"/>
        <pc:sldMkLst>
          <pc:docMk/>
          <pc:sldMk cId="4016425998" sldId="422"/>
        </pc:sldMkLst>
      </pc:sldChg>
      <pc:sldChg chg="addSp delSp modSp add mod modTransition">
        <pc:chgData name="Daniel Zwahlen" userId="8390920426e98de0" providerId="LiveId" clId="{3C16EBEC-561A-4CE6-9D6B-FAFD73EA786F}" dt="2026-04-24T20:49:29.988" v="2304"/>
        <pc:sldMkLst>
          <pc:docMk/>
          <pc:sldMk cId="864762128" sldId="426"/>
        </pc:sldMkLst>
        <pc:spChg chg="del">
          <ac:chgData name="Daniel Zwahlen" userId="8390920426e98de0" providerId="LiveId" clId="{3C16EBEC-561A-4CE6-9D6B-FAFD73EA786F}" dt="2026-04-24T19:26:59.712" v="1434" actId="478"/>
          <ac:spMkLst>
            <pc:docMk/>
            <pc:sldMk cId="864762128" sldId="426"/>
            <ac:spMk id="2" creationId="{BB0F9186-C97B-FD9F-F910-D1FE52E9C8C7}"/>
          </ac:spMkLst>
        </pc:spChg>
        <pc:spChg chg="add mod">
          <ac:chgData name="Daniel Zwahlen" userId="8390920426e98de0" providerId="LiveId" clId="{3C16EBEC-561A-4CE6-9D6B-FAFD73EA786F}" dt="2026-04-24T19:27:13.004" v="1475" actId="313"/>
          <ac:spMkLst>
            <pc:docMk/>
            <pc:sldMk cId="864762128" sldId="426"/>
            <ac:spMk id="7" creationId="{962C3491-4384-120A-003B-61DB87D4957C}"/>
          </ac:spMkLst>
        </pc:spChg>
        <pc:spChg chg="mod">
          <ac:chgData name="Daniel Zwahlen" userId="8390920426e98de0" providerId="LiveId" clId="{3C16EBEC-561A-4CE6-9D6B-FAFD73EA786F}" dt="2026-04-24T20:48:52.490" v="2302" actId="2711"/>
          <ac:spMkLst>
            <pc:docMk/>
            <pc:sldMk cId="864762128" sldId="426"/>
            <ac:spMk id="8" creationId="{0198A10F-AA12-4AF3-B315-AF76B4B55DD2}"/>
          </ac:spMkLst>
        </pc:spChg>
        <pc:spChg chg="add mod">
          <ac:chgData name="Daniel Zwahlen" userId="8390920426e98de0" providerId="LiveId" clId="{3C16EBEC-561A-4CE6-9D6B-FAFD73EA786F}" dt="2026-04-24T20:49:29.988" v="2304"/>
          <ac:spMkLst>
            <pc:docMk/>
            <pc:sldMk cId="864762128" sldId="426"/>
            <ac:spMk id="9" creationId="{308D442B-A294-78E0-A7FC-FD2C631F3429}"/>
          </ac:spMkLst>
        </pc:spChg>
        <pc:graphicFrameChg chg="modGraphic">
          <ac:chgData name="Daniel Zwahlen" userId="8390920426e98de0" providerId="LiveId" clId="{3C16EBEC-561A-4CE6-9D6B-FAFD73EA786F}" dt="2026-04-24T20:46:58.732" v="2292" actId="255"/>
          <ac:graphicFrameMkLst>
            <pc:docMk/>
            <pc:sldMk cId="864762128" sldId="426"/>
            <ac:graphicFrameMk id="6" creationId="{00000000-0000-0000-0000-000000000000}"/>
          </ac:graphicFrameMkLst>
        </pc:graphicFrameChg>
      </pc:sldChg>
      <pc:sldChg chg="addSp delSp modSp add mod">
        <pc:chgData name="Daniel Zwahlen" userId="8390920426e98de0" providerId="LiveId" clId="{3C16EBEC-561A-4CE6-9D6B-FAFD73EA786F}" dt="2026-04-24T19:57:21.017" v="1699"/>
        <pc:sldMkLst>
          <pc:docMk/>
          <pc:sldMk cId="468664680" sldId="431"/>
        </pc:sldMkLst>
        <pc:spChg chg="add mod">
          <ac:chgData name="Daniel Zwahlen" userId="8390920426e98de0" providerId="LiveId" clId="{3C16EBEC-561A-4CE6-9D6B-FAFD73EA786F}" dt="2026-04-24T19:57:21.017" v="1699"/>
          <ac:spMkLst>
            <pc:docMk/>
            <pc:sldMk cId="468664680" sldId="431"/>
            <ac:spMk id="2" creationId="{0BAA722F-327D-5204-8DD8-A24A4DA20793}"/>
          </ac:spMkLst>
        </pc:spChg>
        <pc:spChg chg="del">
          <ac:chgData name="Daniel Zwahlen" userId="8390920426e98de0" providerId="LiveId" clId="{3C16EBEC-561A-4CE6-9D6B-FAFD73EA786F}" dt="2026-04-24T19:50:39.215" v="1659" actId="478"/>
          <ac:spMkLst>
            <pc:docMk/>
            <pc:sldMk cId="468664680" sldId="431"/>
            <ac:spMk id="6" creationId="{48DAFF38-E0B1-4F2D-8C7F-9F3C8D876686}"/>
          </ac:spMkLst>
        </pc:spChg>
        <pc:spChg chg="mod">
          <ac:chgData name="Daniel Zwahlen" userId="8390920426e98de0" providerId="LiveId" clId="{3C16EBEC-561A-4CE6-9D6B-FAFD73EA786F}" dt="2026-04-24T19:52:33.582" v="1664" actId="14100"/>
          <ac:spMkLst>
            <pc:docMk/>
            <pc:sldMk cId="468664680" sldId="431"/>
            <ac:spMk id="8" creationId="{00000000-0000-0000-0000-000000000000}"/>
          </ac:spMkLst>
        </pc:spChg>
      </pc:sldChg>
      <pc:sldChg chg="addSp modSp mod">
        <pc:chgData name="Daniel Zwahlen" userId="8390920426e98de0" providerId="LiveId" clId="{3C16EBEC-561A-4CE6-9D6B-FAFD73EA786F}" dt="2026-04-24T15:15:28.151" v="35"/>
        <pc:sldMkLst>
          <pc:docMk/>
          <pc:sldMk cId="585059396" sldId="436"/>
        </pc:sldMkLst>
        <pc:spChg chg="add mod">
          <ac:chgData name="Daniel Zwahlen" userId="8390920426e98de0" providerId="LiveId" clId="{3C16EBEC-561A-4CE6-9D6B-FAFD73EA786F}" dt="2026-04-24T15:15:28.151" v="35"/>
          <ac:spMkLst>
            <pc:docMk/>
            <pc:sldMk cId="585059396" sldId="436"/>
            <ac:spMk id="14" creationId="{10BDD95D-6D9D-001F-E0E0-F0E798AF2246}"/>
          </ac:spMkLst>
        </pc:spChg>
        <pc:picChg chg="ord">
          <ac:chgData name="Daniel Zwahlen" userId="8390920426e98de0" providerId="LiveId" clId="{3C16EBEC-561A-4CE6-9D6B-FAFD73EA786F}" dt="2026-04-24T15:14:06.129" v="27" actId="166"/>
          <ac:picMkLst>
            <pc:docMk/>
            <pc:sldMk cId="585059396" sldId="436"/>
            <ac:picMk id="9" creationId="{E5FF9314-79EC-FEB7-267A-42D7AB659C53}"/>
          </ac:picMkLst>
        </pc:picChg>
        <pc:cxnChg chg="add mod">
          <ac:chgData name="Daniel Zwahlen" userId="8390920426e98de0" providerId="LiveId" clId="{3C16EBEC-561A-4CE6-9D6B-FAFD73EA786F}" dt="2026-04-24T15:13:49.778" v="24" actId="14100"/>
          <ac:cxnSpMkLst>
            <pc:docMk/>
            <pc:sldMk cId="585059396" sldId="436"/>
            <ac:cxnSpMk id="6" creationId="{7F8701B0-8CB5-D634-B9AA-4B5E9A055FC4}"/>
          </ac:cxnSpMkLst>
        </pc:cxnChg>
        <pc:cxnChg chg="add mod">
          <ac:chgData name="Daniel Zwahlen" userId="8390920426e98de0" providerId="LiveId" clId="{3C16EBEC-561A-4CE6-9D6B-FAFD73EA786F}" dt="2026-04-24T15:14:00.519" v="26" actId="1076"/>
          <ac:cxnSpMkLst>
            <pc:docMk/>
            <pc:sldMk cId="585059396" sldId="436"/>
            <ac:cxnSpMk id="13" creationId="{3B90C991-2EDD-64C1-1CDE-170A6577938B}"/>
          </ac:cxnSpMkLst>
        </pc:cxnChg>
      </pc:sldChg>
      <pc:sldChg chg="modSp add mod modTransition">
        <pc:chgData name="Daniel Zwahlen" userId="8390920426e98de0" providerId="LiveId" clId="{3C16EBEC-561A-4CE6-9D6B-FAFD73EA786F}" dt="2026-04-24T19:27:46.271" v="1476" actId="2711"/>
        <pc:sldMkLst>
          <pc:docMk/>
          <pc:sldMk cId="4203071350" sldId="440"/>
        </pc:sldMkLst>
        <pc:spChg chg="mod">
          <ac:chgData name="Daniel Zwahlen" userId="8390920426e98de0" providerId="LiveId" clId="{3C16EBEC-561A-4CE6-9D6B-FAFD73EA786F}" dt="2026-04-24T19:27:46.271" v="1476" actId="2711"/>
          <ac:spMkLst>
            <pc:docMk/>
            <pc:sldMk cId="4203071350" sldId="440"/>
            <ac:spMk id="5" creationId="{7297426D-FA5B-4738-97CF-10D322C06189}"/>
          </ac:spMkLst>
        </pc:spChg>
        <pc:graphicFrameChg chg="mod modGraphic">
          <ac:chgData name="Daniel Zwahlen" userId="8390920426e98de0" providerId="LiveId" clId="{3C16EBEC-561A-4CE6-9D6B-FAFD73EA786F}" dt="2026-04-24T16:51:45.931" v="413" actId="20577"/>
          <ac:graphicFrameMkLst>
            <pc:docMk/>
            <pc:sldMk cId="4203071350" sldId="440"/>
            <ac:graphicFrameMk id="4" creationId="{D5D6AB88-C908-41B4-980F-5183F416BD50}"/>
          </ac:graphicFrameMkLst>
        </pc:graphicFrameChg>
      </pc:sldChg>
      <pc:sldChg chg="add del modTransition">
        <pc:chgData name="Daniel Zwahlen" userId="8390920426e98de0" providerId="LiveId" clId="{3C16EBEC-561A-4CE6-9D6B-FAFD73EA786F}" dt="2026-04-24T17:17:02.069" v="571"/>
        <pc:sldMkLst>
          <pc:docMk/>
          <pc:sldMk cId="3983218111" sldId="463"/>
        </pc:sldMkLst>
      </pc:sldChg>
      <pc:sldChg chg="addSp delSp modSp mod">
        <pc:chgData name="Daniel Zwahlen" userId="8390920426e98de0" providerId="LiveId" clId="{3C16EBEC-561A-4CE6-9D6B-FAFD73EA786F}" dt="2026-04-24T15:15:14.464" v="33" actId="20577"/>
        <pc:sldMkLst>
          <pc:docMk/>
          <pc:sldMk cId="1520180912" sldId="471"/>
        </pc:sldMkLst>
        <pc:spChg chg="del">
          <ac:chgData name="Daniel Zwahlen" userId="8390920426e98de0" providerId="LiveId" clId="{3C16EBEC-561A-4CE6-9D6B-FAFD73EA786F}" dt="2026-04-24T15:15:06.201" v="30" actId="478"/>
          <ac:spMkLst>
            <pc:docMk/>
            <pc:sldMk cId="1520180912" sldId="471"/>
            <ac:spMk id="3" creationId="{A0BB020E-0368-B90C-EBA4-F0B812059B2D}"/>
          </ac:spMkLst>
        </pc:spChg>
        <pc:spChg chg="add mod">
          <ac:chgData name="Daniel Zwahlen" userId="8390920426e98de0" providerId="LiveId" clId="{3C16EBEC-561A-4CE6-9D6B-FAFD73EA786F}" dt="2026-04-24T15:15:14.464" v="33" actId="20577"/>
          <ac:spMkLst>
            <pc:docMk/>
            <pc:sldMk cId="1520180912" sldId="471"/>
            <ac:spMk id="4" creationId="{D9536973-8C78-513A-28FE-807E9993DEB1}"/>
          </ac:spMkLst>
        </pc:spChg>
        <pc:spChg chg="mod">
          <ac:chgData name="Daniel Zwahlen" userId="8390920426e98de0" providerId="LiveId" clId="{3C16EBEC-561A-4CE6-9D6B-FAFD73EA786F}" dt="2026-04-24T15:14:50.691" v="29" actId="255"/>
          <ac:spMkLst>
            <pc:docMk/>
            <pc:sldMk cId="1520180912" sldId="471"/>
            <ac:spMk id="8" creationId="{A3106584-416B-D9CA-9D7C-C19DAB53E997}"/>
          </ac:spMkLst>
        </pc:spChg>
      </pc:sldChg>
      <pc:sldChg chg="addSp delSp modSp add mod ord modTransition">
        <pc:chgData name="Daniel Zwahlen" userId="8390920426e98de0" providerId="LiveId" clId="{3C16EBEC-561A-4CE6-9D6B-FAFD73EA786F}" dt="2026-04-24T16:45:42.485" v="366"/>
        <pc:sldMkLst>
          <pc:docMk/>
          <pc:sldMk cId="2493069991" sldId="473"/>
        </pc:sldMkLst>
        <pc:spChg chg="del">
          <ac:chgData name="Daniel Zwahlen" userId="8390920426e98de0" providerId="LiveId" clId="{3C16EBEC-561A-4CE6-9D6B-FAFD73EA786F}" dt="2026-04-24T16:42:12.961" v="329" actId="478"/>
          <ac:spMkLst>
            <pc:docMk/>
            <pc:sldMk cId="2493069991" sldId="473"/>
            <ac:spMk id="2" creationId="{E7CE0F0E-01B4-3141-C9BD-EE17099BD24C}"/>
          </ac:spMkLst>
        </pc:spChg>
        <pc:spChg chg="del">
          <ac:chgData name="Daniel Zwahlen" userId="8390920426e98de0" providerId="LiveId" clId="{3C16EBEC-561A-4CE6-9D6B-FAFD73EA786F}" dt="2026-04-24T16:41:57.669" v="327" actId="478"/>
          <ac:spMkLst>
            <pc:docMk/>
            <pc:sldMk cId="2493069991" sldId="473"/>
            <ac:spMk id="4" creationId="{A142C2D9-2D8D-BBD1-B15D-19D1CBC9EBF9}"/>
          </ac:spMkLst>
        </pc:spChg>
        <pc:spChg chg="add mod">
          <ac:chgData name="Daniel Zwahlen" userId="8390920426e98de0" providerId="LiveId" clId="{3C16EBEC-561A-4CE6-9D6B-FAFD73EA786F}" dt="2026-04-24T16:41:57.972" v="328"/>
          <ac:spMkLst>
            <pc:docMk/>
            <pc:sldMk cId="2493069991" sldId="473"/>
            <ac:spMk id="6" creationId="{E63F7B68-3D31-0B41-5D6B-E3C8CD4FCADA}"/>
          </ac:spMkLst>
        </pc:spChg>
        <pc:spChg chg="add mod">
          <ac:chgData name="Daniel Zwahlen" userId="8390920426e98de0" providerId="LiveId" clId="{3C16EBEC-561A-4CE6-9D6B-FAFD73EA786F}" dt="2026-04-24T16:44:32.724" v="364" actId="255"/>
          <ac:spMkLst>
            <pc:docMk/>
            <pc:sldMk cId="2493069991" sldId="473"/>
            <ac:spMk id="8" creationId="{BA82EE72-DB0D-46F4-DC92-AC35CE7913AD}"/>
          </ac:spMkLst>
        </pc:spChg>
      </pc:sldChg>
      <pc:sldChg chg="add del modTransition">
        <pc:chgData name="Daniel Zwahlen" userId="8390920426e98de0" providerId="LiveId" clId="{3C16EBEC-561A-4CE6-9D6B-FAFD73EA786F}" dt="2026-04-24T17:17:02.069" v="571"/>
        <pc:sldMkLst>
          <pc:docMk/>
          <pc:sldMk cId="3309777691" sldId="509"/>
        </pc:sldMkLst>
      </pc:sldChg>
      <pc:sldChg chg="addSp modSp">
        <pc:chgData name="Daniel Zwahlen" userId="8390920426e98de0" providerId="LiveId" clId="{3C16EBEC-561A-4CE6-9D6B-FAFD73EA786F}" dt="2026-04-24T15:15:24.734" v="34"/>
        <pc:sldMkLst>
          <pc:docMk/>
          <pc:sldMk cId="2911882177" sldId="534"/>
        </pc:sldMkLst>
        <pc:spChg chg="add mod">
          <ac:chgData name="Daniel Zwahlen" userId="8390920426e98de0" providerId="LiveId" clId="{3C16EBEC-561A-4CE6-9D6B-FAFD73EA786F}" dt="2026-04-24T15:15:24.734" v="34"/>
          <ac:spMkLst>
            <pc:docMk/>
            <pc:sldMk cId="2911882177" sldId="534"/>
            <ac:spMk id="9" creationId="{A39E4C95-6519-B134-C575-B7CCC719E6FA}"/>
          </ac:spMkLst>
        </pc:spChg>
        <pc:cxnChg chg="add mod">
          <ac:chgData name="Daniel Zwahlen" userId="8390920426e98de0" providerId="LiveId" clId="{3C16EBEC-561A-4CE6-9D6B-FAFD73EA786F}" dt="2026-04-24T15:14:24.271" v="28"/>
          <ac:cxnSpMkLst>
            <pc:docMk/>
            <pc:sldMk cId="2911882177" sldId="534"/>
            <ac:cxnSpMk id="3" creationId="{D342EC53-F624-E5A2-1925-00C93E1334FF}"/>
          </ac:cxnSpMkLst>
        </pc:cxnChg>
        <pc:cxnChg chg="add mod">
          <ac:chgData name="Daniel Zwahlen" userId="8390920426e98de0" providerId="LiveId" clId="{3C16EBEC-561A-4CE6-9D6B-FAFD73EA786F}" dt="2026-04-24T15:14:24.271" v="28"/>
          <ac:cxnSpMkLst>
            <pc:docMk/>
            <pc:sldMk cId="2911882177" sldId="534"/>
            <ac:cxnSpMk id="8" creationId="{6FC2C60D-424E-C7AF-6470-4527DC786B14}"/>
          </ac:cxnSpMkLst>
        </pc:cxnChg>
      </pc:sldChg>
      <pc:sldChg chg="delSp modSp mod delAnim">
        <pc:chgData name="Daniel Zwahlen" userId="8390920426e98de0" providerId="LiveId" clId="{3C16EBEC-561A-4CE6-9D6B-FAFD73EA786F}" dt="2026-04-24T15:12:42.737" v="20" actId="478"/>
        <pc:sldMkLst>
          <pc:docMk/>
          <pc:sldMk cId="49429933" sldId="535"/>
        </pc:sldMkLst>
        <pc:spChg chg="del">
          <ac:chgData name="Daniel Zwahlen" userId="8390920426e98de0" providerId="LiveId" clId="{3C16EBEC-561A-4CE6-9D6B-FAFD73EA786F}" dt="2026-04-24T15:12:42.737" v="20" actId="478"/>
          <ac:spMkLst>
            <pc:docMk/>
            <pc:sldMk cId="49429933" sldId="535"/>
            <ac:spMk id="3" creationId="{00000000-0000-0000-0000-000000000000}"/>
          </ac:spMkLst>
        </pc:spChg>
        <pc:spChg chg="del mod">
          <ac:chgData name="Daniel Zwahlen" userId="8390920426e98de0" providerId="LiveId" clId="{3C16EBEC-561A-4CE6-9D6B-FAFD73EA786F}" dt="2026-04-24T15:12:34.269" v="19" actId="478"/>
          <ac:spMkLst>
            <pc:docMk/>
            <pc:sldMk cId="49429933" sldId="535"/>
            <ac:spMk id="9" creationId="{00000000-0000-0000-0000-000000000000}"/>
          </ac:spMkLst>
        </pc:spChg>
      </pc:sldChg>
      <pc:sldChg chg="modSp mod">
        <pc:chgData name="Daniel Zwahlen" userId="8390920426e98de0" providerId="LiveId" clId="{3C16EBEC-561A-4CE6-9D6B-FAFD73EA786F}" dt="2026-04-24T15:17:06.809" v="37" actId="20577"/>
        <pc:sldMkLst>
          <pc:docMk/>
          <pc:sldMk cId="4212553582" sldId="538"/>
        </pc:sldMkLst>
        <pc:spChg chg="mod">
          <ac:chgData name="Daniel Zwahlen" userId="8390920426e98de0" providerId="LiveId" clId="{3C16EBEC-561A-4CE6-9D6B-FAFD73EA786F}" dt="2026-04-24T15:17:06.809" v="37" actId="20577"/>
          <ac:spMkLst>
            <pc:docMk/>
            <pc:sldMk cId="4212553582" sldId="538"/>
            <ac:spMk id="5" creationId="{3F8F9014-585D-8B5C-540C-F7E5328F3072}"/>
          </ac:spMkLst>
        </pc:spChg>
      </pc:sldChg>
      <pc:sldChg chg="addSp modSp add ord modTransition">
        <pc:chgData name="Daniel Zwahlen" userId="8390920426e98de0" providerId="LiveId" clId="{3C16EBEC-561A-4CE6-9D6B-FAFD73EA786F}" dt="2026-04-24T16:59:33.848" v="428"/>
        <pc:sldMkLst>
          <pc:docMk/>
          <pc:sldMk cId="2493614929" sldId="563"/>
        </pc:sldMkLst>
        <pc:spChg chg="add mod">
          <ac:chgData name="Daniel Zwahlen" userId="8390920426e98de0" providerId="LiveId" clId="{3C16EBEC-561A-4CE6-9D6B-FAFD73EA786F}" dt="2026-04-24T16:59:33.848" v="428"/>
          <ac:spMkLst>
            <pc:docMk/>
            <pc:sldMk cId="2493614929" sldId="563"/>
            <ac:spMk id="2" creationId="{058D2A4A-9B62-32FD-EA88-853F0D9105C5}"/>
          </ac:spMkLst>
        </pc:spChg>
      </pc:sldChg>
      <pc:sldChg chg="modSp mod ord">
        <pc:chgData name="Daniel Zwahlen" userId="8390920426e98de0" providerId="LiveId" clId="{3C16EBEC-561A-4CE6-9D6B-FAFD73EA786F}" dt="2026-04-24T16:47:28.718" v="372"/>
        <pc:sldMkLst>
          <pc:docMk/>
          <pc:sldMk cId="3764903266" sldId="606"/>
        </pc:sldMkLst>
        <pc:graphicFrameChg chg="mod modGraphic">
          <ac:chgData name="Daniel Zwahlen" userId="8390920426e98de0" providerId="LiveId" clId="{3C16EBEC-561A-4CE6-9D6B-FAFD73EA786F}" dt="2026-04-24T16:47:13.172" v="370" actId="478"/>
          <ac:graphicFrameMkLst>
            <pc:docMk/>
            <pc:sldMk cId="3764903266" sldId="606"/>
            <ac:graphicFrameMk id="6" creationId="{B34C22AD-FE81-36C1-1477-C5C57BCAC953}"/>
          </ac:graphicFrameMkLst>
        </pc:graphicFrameChg>
      </pc:sldChg>
      <pc:sldChg chg="modSp add mod">
        <pc:chgData name="Daniel Zwahlen" userId="8390920426e98de0" providerId="LiveId" clId="{3C16EBEC-561A-4CE6-9D6B-FAFD73EA786F}" dt="2026-04-24T15:10:22.506" v="4" actId="13926"/>
        <pc:sldMkLst>
          <pc:docMk/>
          <pc:sldMk cId="1573558667" sldId="661"/>
        </pc:sldMkLst>
        <pc:spChg chg="mod">
          <ac:chgData name="Daniel Zwahlen" userId="8390920426e98de0" providerId="LiveId" clId="{3C16EBEC-561A-4CE6-9D6B-FAFD73EA786F}" dt="2026-04-24T15:10:22.506" v="4" actId="13926"/>
          <ac:spMkLst>
            <pc:docMk/>
            <pc:sldMk cId="1573558667" sldId="661"/>
            <ac:spMk id="3" creationId="{D0E3955C-FD56-0676-6BA3-9D782A67F038}"/>
          </ac:spMkLst>
        </pc:spChg>
      </pc:sldChg>
      <pc:sldChg chg="addSp delSp modSp add mod chgLayout">
        <pc:chgData name="Daniel Zwahlen" userId="8390920426e98de0" providerId="LiveId" clId="{3C16EBEC-561A-4CE6-9D6B-FAFD73EA786F}" dt="2026-04-24T15:10:28.176" v="5" actId="13926"/>
        <pc:sldMkLst>
          <pc:docMk/>
          <pc:sldMk cId="3910272589" sldId="662"/>
        </pc:sldMkLst>
        <pc:spChg chg="mod ord">
          <ac:chgData name="Daniel Zwahlen" userId="8390920426e98de0" providerId="LiveId" clId="{3C16EBEC-561A-4CE6-9D6B-FAFD73EA786F}" dt="2026-04-24T15:10:05.576" v="2" actId="6264"/>
          <ac:spMkLst>
            <pc:docMk/>
            <pc:sldMk cId="3910272589" sldId="662"/>
            <ac:spMk id="2" creationId="{1C1F842A-52BA-CD83-58A5-CC41B915FA96}"/>
          </ac:spMkLst>
        </pc:spChg>
        <pc:spChg chg="mod ord">
          <ac:chgData name="Daniel Zwahlen" userId="8390920426e98de0" providerId="LiveId" clId="{3C16EBEC-561A-4CE6-9D6B-FAFD73EA786F}" dt="2026-04-24T15:10:28.176" v="5" actId="13926"/>
          <ac:spMkLst>
            <pc:docMk/>
            <pc:sldMk cId="3910272589" sldId="662"/>
            <ac:spMk id="3" creationId="{0F667BFD-4784-34E0-2300-41631DCA5FAF}"/>
          </ac:spMkLst>
        </pc:spChg>
        <pc:spChg chg="add del mod">
          <ac:chgData name="Daniel Zwahlen" userId="8390920426e98de0" providerId="LiveId" clId="{3C16EBEC-561A-4CE6-9D6B-FAFD73EA786F}" dt="2026-04-24T15:10:05.576" v="2" actId="6264"/>
          <ac:spMkLst>
            <pc:docMk/>
            <pc:sldMk cId="3910272589" sldId="662"/>
            <ac:spMk id="6" creationId="{80B3ACD8-5DBF-94B6-EE15-DC36F60745B4}"/>
          </ac:spMkLst>
        </pc:spChg>
        <pc:spChg chg="add del mod">
          <ac:chgData name="Daniel Zwahlen" userId="8390920426e98de0" providerId="LiveId" clId="{3C16EBEC-561A-4CE6-9D6B-FAFD73EA786F}" dt="2026-04-24T15:10:05.576" v="2" actId="6264"/>
          <ac:spMkLst>
            <pc:docMk/>
            <pc:sldMk cId="3910272589" sldId="662"/>
            <ac:spMk id="7" creationId="{757D05BA-5E5C-E7D2-F149-EF754CB0D646}"/>
          </ac:spMkLst>
        </pc:spChg>
      </pc:sldChg>
      <pc:sldChg chg="modSp add mod ord">
        <pc:chgData name="Daniel Zwahlen" userId="8390920426e98de0" providerId="LiveId" clId="{3C16EBEC-561A-4CE6-9D6B-FAFD73EA786F}" dt="2026-04-24T15:10:48.048" v="9"/>
        <pc:sldMkLst>
          <pc:docMk/>
          <pc:sldMk cId="1740192228" sldId="663"/>
        </pc:sldMkLst>
        <pc:spChg chg="mod">
          <ac:chgData name="Daniel Zwahlen" userId="8390920426e98de0" providerId="LiveId" clId="{3C16EBEC-561A-4CE6-9D6B-FAFD73EA786F}" dt="2026-04-24T15:10:42.515" v="7" actId="13926"/>
          <ac:spMkLst>
            <pc:docMk/>
            <pc:sldMk cId="1740192228" sldId="663"/>
            <ac:spMk id="3" creationId="{BD64CD52-3FCF-7E2D-E333-2949A693EE4B}"/>
          </ac:spMkLst>
        </pc:spChg>
      </pc:sldChg>
      <pc:sldChg chg="addSp delSp modSp new mod">
        <pc:chgData name="Daniel Zwahlen" userId="8390920426e98de0" providerId="LiveId" clId="{3C16EBEC-561A-4CE6-9D6B-FAFD73EA786F}" dt="2026-04-24T15:33:18.948" v="81"/>
        <pc:sldMkLst>
          <pc:docMk/>
          <pc:sldMk cId="1418480435" sldId="664"/>
        </pc:sldMkLst>
        <pc:spChg chg="mod">
          <ac:chgData name="Daniel Zwahlen" userId="8390920426e98de0" providerId="LiveId" clId="{3C16EBEC-561A-4CE6-9D6B-FAFD73EA786F}" dt="2026-04-24T15:21:13.515" v="70" actId="207"/>
          <ac:spMkLst>
            <pc:docMk/>
            <pc:sldMk cId="1418480435" sldId="664"/>
            <ac:spMk id="2" creationId="{1592E7D4-2BE5-FB56-79E1-383109E3107D}"/>
          </ac:spMkLst>
        </pc:spChg>
        <pc:spChg chg="del">
          <ac:chgData name="Daniel Zwahlen" userId="8390920426e98de0" providerId="LiveId" clId="{3C16EBEC-561A-4CE6-9D6B-FAFD73EA786F}" dt="2026-04-24T15:30:14.707" v="71"/>
          <ac:spMkLst>
            <pc:docMk/>
            <pc:sldMk cId="1418480435" sldId="664"/>
            <ac:spMk id="3" creationId="{816197C2-F1BF-656B-4D08-5E2BDD67003A}"/>
          </ac:spMkLst>
        </pc:spChg>
        <pc:spChg chg="add del mod">
          <ac:chgData name="Daniel Zwahlen" userId="8390920426e98de0" providerId="LiveId" clId="{3C16EBEC-561A-4CE6-9D6B-FAFD73EA786F}" dt="2026-04-24T15:33:18.948" v="81"/>
          <ac:spMkLst>
            <pc:docMk/>
            <pc:sldMk cId="1418480435" sldId="664"/>
            <ac:spMk id="6" creationId="{C9A1E763-63F4-6416-0953-81652AE2F400}"/>
          </ac:spMkLst>
        </pc:spChg>
        <pc:picChg chg="add mod">
          <ac:chgData name="Daniel Zwahlen" userId="8390920426e98de0" providerId="LiveId" clId="{3C16EBEC-561A-4CE6-9D6B-FAFD73EA786F}" dt="2026-04-24T15:32:57.087" v="78" actId="1076"/>
          <ac:picMkLst>
            <pc:docMk/>
            <pc:sldMk cId="1418480435" sldId="664"/>
            <ac:picMk id="1026" creationId="{D97E8A60-0AAC-D3BE-DEDC-EAF8E3AC06B3}"/>
          </ac:picMkLst>
        </pc:picChg>
        <pc:cxnChg chg="add mod">
          <ac:chgData name="Daniel Zwahlen" userId="8390920426e98de0" providerId="LiveId" clId="{3C16EBEC-561A-4CE6-9D6B-FAFD73EA786F}" dt="2026-04-24T15:30:39.720" v="75" actId="1076"/>
          <ac:cxnSpMkLst>
            <pc:docMk/>
            <pc:sldMk cId="1418480435" sldId="664"/>
            <ac:cxnSpMk id="4" creationId="{BC1836AF-3F5C-27E8-5095-8547114B2CF1}"/>
          </ac:cxnSpMkLst>
        </pc:cxnChg>
      </pc:sldChg>
      <pc:sldChg chg="add del">
        <pc:chgData name="Daniel Zwahlen" userId="8390920426e98de0" providerId="LiveId" clId="{3C16EBEC-561A-4CE6-9D6B-FAFD73EA786F}" dt="2026-04-24T16:30:50.991" v="84" actId="2696"/>
        <pc:sldMkLst>
          <pc:docMk/>
          <pc:sldMk cId="1194844133" sldId="665"/>
        </pc:sldMkLst>
      </pc:sldChg>
      <pc:sldChg chg="modSp add mod">
        <pc:chgData name="Daniel Zwahlen" userId="8390920426e98de0" providerId="LiveId" clId="{3C16EBEC-561A-4CE6-9D6B-FAFD73EA786F}" dt="2026-04-24T16:34:18.438" v="299" actId="113"/>
        <pc:sldMkLst>
          <pc:docMk/>
          <pc:sldMk cId="1618387156" sldId="665"/>
        </pc:sldMkLst>
        <pc:spChg chg="mod">
          <ac:chgData name="Daniel Zwahlen" userId="8390920426e98de0" providerId="LiveId" clId="{3C16EBEC-561A-4CE6-9D6B-FAFD73EA786F}" dt="2026-04-24T16:31:36.854" v="134" actId="20577"/>
          <ac:spMkLst>
            <pc:docMk/>
            <pc:sldMk cId="1618387156" sldId="665"/>
            <ac:spMk id="2" creationId="{0B8E9229-7A59-C477-3CBD-A61295777109}"/>
          </ac:spMkLst>
        </pc:spChg>
        <pc:spChg chg="mod">
          <ac:chgData name="Daniel Zwahlen" userId="8390920426e98de0" providerId="LiveId" clId="{3C16EBEC-561A-4CE6-9D6B-FAFD73EA786F}" dt="2026-04-24T16:34:18.438" v="299" actId="113"/>
          <ac:spMkLst>
            <pc:docMk/>
            <pc:sldMk cId="1618387156" sldId="665"/>
            <ac:spMk id="3" creationId="{1E5BAAC6-C754-473B-11E8-353174E80133}"/>
          </ac:spMkLst>
        </pc:spChg>
        <pc:spChg chg="mod">
          <ac:chgData name="Daniel Zwahlen" userId="8390920426e98de0" providerId="LiveId" clId="{3C16EBEC-561A-4CE6-9D6B-FAFD73EA786F}" dt="2026-04-24T16:31:16.471" v="87" actId="20577"/>
          <ac:spMkLst>
            <pc:docMk/>
            <pc:sldMk cId="1618387156" sldId="665"/>
            <ac:spMk id="6" creationId="{A5F88376-0EFB-45A1-2FF8-852C7F41717E}"/>
          </ac:spMkLst>
        </pc:spChg>
      </pc:sldChg>
      <pc:sldChg chg="modSp add mod">
        <pc:chgData name="Daniel Zwahlen" userId="8390920426e98de0" providerId="LiveId" clId="{3C16EBEC-561A-4CE6-9D6B-FAFD73EA786F}" dt="2026-04-24T16:40:33.571" v="325" actId="6549"/>
        <pc:sldMkLst>
          <pc:docMk/>
          <pc:sldMk cId="2654311355" sldId="666"/>
        </pc:sldMkLst>
        <pc:spChg chg="mod">
          <ac:chgData name="Daniel Zwahlen" userId="8390920426e98de0" providerId="LiveId" clId="{3C16EBEC-561A-4CE6-9D6B-FAFD73EA786F}" dt="2026-04-24T16:39:41.373" v="324" actId="20577"/>
          <ac:spMkLst>
            <pc:docMk/>
            <pc:sldMk cId="2654311355" sldId="666"/>
            <ac:spMk id="2" creationId="{1FC20D86-5195-B22C-6CD1-08433FDF3C92}"/>
          </ac:spMkLst>
        </pc:spChg>
        <pc:spChg chg="mod">
          <ac:chgData name="Daniel Zwahlen" userId="8390920426e98de0" providerId="LiveId" clId="{3C16EBEC-561A-4CE6-9D6B-FAFD73EA786F}" dt="2026-04-24T16:40:33.571" v="325" actId="6549"/>
          <ac:spMkLst>
            <pc:docMk/>
            <pc:sldMk cId="2654311355" sldId="666"/>
            <ac:spMk id="3" creationId="{9BD9B237-B72B-FC76-0D20-D217D8472231}"/>
          </ac:spMkLst>
        </pc:spChg>
      </pc:sldChg>
      <pc:sldChg chg="modSp add mod">
        <pc:chgData name="Daniel Zwahlen" userId="8390920426e98de0" providerId="LiveId" clId="{3C16EBEC-561A-4CE6-9D6B-FAFD73EA786F}" dt="2026-04-24T16:45:53.971" v="368" actId="6549"/>
        <pc:sldMkLst>
          <pc:docMk/>
          <pc:sldMk cId="2857846254" sldId="667"/>
        </pc:sldMkLst>
        <pc:spChg chg="mod">
          <ac:chgData name="Daniel Zwahlen" userId="8390920426e98de0" providerId="LiveId" clId="{3C16EBEC-561A-4CE6-9D6B-FAFD73EA786F}" dt="2026-04-24T16:45:53.971" v="368" actId="6549"/>
          <ac:spMkLst>
            <pc:docMk/>
            <pc:sldMk cId="2857846254" sldId="667"/>
            <ac:spMk id="8" creationId="{3E7EC4B0-944A-C28F-51ED-9B2D77060B3C}"/>
          </ac:spMkLst>
        </pc:spChg>
      </pc:sldChg>
      <pc:sldChg chg="addSp delSp modSp new mod">
        <pc:chgData name="Daniel Zwahlen" userId="8390920426e98de0" providerId="LiveId" clId="{3C16EBEC-561A-4CE6-9D6B-FAFD73EA786F}" dt="2026-04-24T16:55:55.779" v="424" actId="14100"/>
        <pc:sldMkLst>
          <pc:docMk/>
          <pc:sldMk cId="3517314541" sldId="668"/>
        </pc:sldMkLst>
        <pc:spChg chg="del">
          <ac:chgData name="Daniel Zwahlen" userId="8390920426e98de0" providerId="LiveId" clId="{3C16EBEC-561A-4CE6-9D6B-FAFD73EA786F}" dt="2026-04-24T16:54:39.005" v="415"/>
          <ac:spMkLst>
            <pc:docMk/>
            <pc:sldMk cId="3517314541" sldId="668"/>
            <ac:spMk id="3" creationId="{0E5308FB-6D4B-946E-2375-CBD87BA552AC}"/>
          </ac:spMkLst>
        </pc:spChg>
        <pc:graphicFrameChg chg="add mod modGraphic">
          <ac:chgData name="Daniel Zwahlen" userId="8390920426e98de0" providerId="LiveId" clId="{3C16EBEC-561A-4CE6-9D6B-FAFD73EA786F}" dt="2026-04-24T16:55:55.779" v="424" actId="14100"/>
          <ac:graphicFrameMkLst>
            <pc:docMk/>
            <pc:sldMk cId="3517314541" sldId="668"/>
            <ac:graphicFrameMk id="4" creationId="{27EAD69C-646D-1BEE-D1E4-094474EB9908}"/>
          </ac:graphicFrameMkLst>
        </pc:graphicFrameChg>
      </pc:sldChg>
      <pc:sldChg chg="add del modTransition">
        <pc:chgData name="Daniel Zwahlen" userId="8390920426e98de0" providerId="LiveId" clId="{3C16EBEC-561A-4CE6-9D6B-FAFD73EA786F}" dt="2026-04-24T17:17:02.069" v="571"/>
        <pc:sldMkLst>
          <pc:docMk/>
          <pc:sldMk cId="292594478" sldId="669"/>
        </pc:sldMkLst>
      </pc:sldChg>
      <pc:sldChg chg="add del modTransition">
        <pc:chgData name="Daniel Zwahlen" userId="8390920426e98de0" providerId="LiveId" clId="{3C16EBEC-561A-4CE6-9D6B-FAFD73EA786F}" dt="2026-04-24T17:05:04.937" v="432"/>
        <pc:sldMkLst>
          <pc:docMk/>
          <pc:sldMk cId="709725222" sldId="669"/>
        </pc:sldMkLst>
      </pc:sldChg>
      <pc:sldChg chg="addSp delSp modSp add del mod">
        <pc:chgData name="Daniel Zwahlen" userId="8390920426e98de0" providerId="LiveId" clId="{3C16EBEC-561A-4CE6-9D6B-FAFD73EA786F}" dt="2026-04-24T17:22:25.835" v="605" actId="47"/>
        <pc:sldMkLst>
          <pc:docMk/>
          <pc:sldMk cId="2348244452" sldId="669"/>
        </pc:sldMkLst>
        <pc:spChg chg="del">
          <ac:chgData name="Daniel Zwahlen" userId="8390920426e98de0" providerId="LiveId" clId="{3C16EBEC-561A-4CE6-9D6B-FAFD73EA786F}" dt="2026-04-24T17:21:41.574" v="598" actId="478"/>
          <ac:spMkLst>
            <pc:docMk/>
            <pc:sldMk cId="2348244452" sldId="669"/>
            <ac:spMk id="3" creationId="{8CE0E527-71A3-9743-AA71-EE4D9AF5D5DA}"/>
          </ac:spMkLst>
        </pc:spChg>
        <pc:spChg chg="mod">
          <ac:chgData name="Daniel Zwahlen" userId="8390920426e98de0" providerId="LiveId" clId="{3C16EBEC-561A-4CE6-9D6B-FAFD73EA786F}" dt="2026-04-24T17:22:15.201" v="603" actId="14100"/>
          <ac:spMkLst>
            <pc:docMk/>
            <pc:sldMk cId="2348244452" sldId="669"/>
            <ac:spMk id="5" creationId="{8449BD06-668F-CA5F-9CF3-3CADC37AE4F2}"/>
          </ac:spMkLst>
        </pc:spChg>
        <pc:spChg chg="add del mod">
          <ac:chgData name="Daniel Zwahlen" userId="8390920426e98de0" providerId="LiveId" clId="{3C16EBEC-561A-4CE6-9D6B-FAFD73EA786F}" dt="2026-04-24T17:21:46.444" v="600" actId="478"/>
          <ac:spMkLst>
            <pc:docMk/>
            <pc:sldMk cId="2348244452" sldId="669"/>
            <ac:spMk id="7" creationId="{5796AECC-112E-EEBB-C377-A55E9A54025E}"/>
          </ac:spMkLst>
        </pc:spChg>
        <pc:spChg chg="add mod">
          <ac:chgData name="Daniel Zwahlen" userId="8390920426e98de0" providerId="LiveId" clId="{3C16EBEC-561A-4CE6-9D6B-FAFD73EA786F}" dt="2026-04-24T17:21:42.170" v="599"/>
          <ac:spMkLst>
            <pc:docMk/>
            <pc:sldMk cId="2348244452" sldId="669"/>
            <ac:spMk id="8" creationId="{92605301-B97F-4AAA-E3EE-CC522B412461}"/>
          </ac:spMkLst>
        </pc:spChg>
      </pc:sldChg>
      <pc:sldChg chg="add del modTransition">
        <pc:chgData name="Daniel Zwahlen" userId="8390920426e98de0" providerId="LiveId" clId="{3C16EBEC-561A-4CE6-9D6B-FAFD73EA786F}" dt="2026-04-24T17:17:02.069" v="571"/>
        <pc:sldMkLst>
          <pc:docMk/>
          <pc:sldMk cId="1139383665" sldId="670"/>
        </pc:sldMkLst>
      </pc:sldChg>
      <pc:sldChg chg="addSp delSp modSp add mod delAnim modAnim">
        <pc:chgData name="Daniel Zwahlen" userId="8390920426e98de0" providerId="LiveId" clId="{3C16EBEC-561A-4CE6-9D6B-FAFD73EA786F}" dt="2026-04-24T19:26:34.394" v="1432" actId="27636"/>
        <pc:sldMkLst>
          <pc:docMk/>
          <pc:sldMk cId="3724895791" sldId="670"/>
        </pc:sldMkLst>
        <pc:spChg chg="mod">
          <ac:chgData name="Daniel Zwahlen" userId="8390920426e98de0" providerId="LiveId" clId="{3C16EBEC-561A-4CE6-9D6B-FAFD73EA786F}" dt="2026-04-24T17:26:16.675" v="693" actId="14100"/>
          <ac:spMkLst>
            <pc:docMk/>
            <pc:sldMk cId="3724895791" sldId="670"/>
            <ac:spMk id="2" creationId="{BFC20B82-8FBE-F907-5914-1BE47AE98E38}"/>
          </ac:spMkLst>
        </pc:spChg>
        <pc:spChg chg="mod">
          <ac:chgData name="Daniel Zwahlen" userId="8390920426e98de0" providerId="LiveId" clId="{3C16EBEC-561A-4CE6-9D6B-FAFD73EA786F}" dt="2026-04-24T19:26:34.394" v="1432" actId="27636"/>
          <ac:spMkLst>
            <pc:docMk/>
            <pc:sldMk cId="3724895791" sldId="670"/>
            <ac:spMk id="3" creationId="{F83ADC21-323A-08BF-8DAE-F4E1828515ED}"/>
          </ac:spMkLst>
        </pc:spChg>
        <pc:spChg chg="add del mod">
          <ac:chgData name="Daniel Zwahlen" userId="8390920426e98de0" providerId="LiveId" clId="{3C16EBEC-561A-4CE6-9D6B-FAFD73EA786F}" dt="2026-04-24T17:26:38.130" v="696" actId="478"/>
          <ac:spMkLst>
            <pc:docMk/>
            <pc:sldMk cId="3724895791" sldId="670"/>
            <ac:spMk id="4" creationId="{55982BCA-9D56-C701-CE2E-CCE6FFC22B0D}"/>
          </ac:spMkLst>
        </pc:spChg>
      </pc:sldChg>
      <pc:sldChg chg="modSp add mod">
        <pc:chgData name="Daniel Zwahlen" userId="8390920426e98de0" providerId="LiveId" clId="{3C16EBEC-561A-4CE6-9D6B-FAFD73EA786F}" dt="2026-04-24T19:26:26.372" v="1430" actId="27636"/>
        <pc:sldMkLst>
          <pc:docMk/>
          <pc:sldMk cId="1735500446" sldId="671"/>
        </pc:sldMkLst>
        <pc:spChg chg="mod">
          <ac:chgData name="Daniel Zwahlen" userId="8390920426e98de0" providerId="LiveId" clId="{3C16EBEC-561A-4CE6-9D6B-FAFD73EA786F}" dt="2026-04-24T19:26:26.372" v="1430" actId="27636"/>
          <ac:spMkLst>
            <pc:docMk/>
            <pc:sldMk cId="1735500446" sldId="671"/>
            <ac:spMk id="3" creationId="{B9F563B7-BA14-502C-6168-59B2E4FA4A5A}"/>
          </ac:spMkLst>
        </pc:spChg>
      </pc:sldChg>
      <pc:sldChg chg="addSp delSp modSp add del mod">
        <pc:chgData name="Daniel Zwahlen" userId="8390920426e98de0" providerId="LiveId" clId="{3C16EBEC-561A-4CE6-9D6B-FAFD73EA786F}" dt="2026-04-24T19:14:47.573" v="1291" actId="47"/>
        <pc:sldMkLst>
          <pc:docMk/>
          <pc:sldMk cId="992973947" sldId="672"/>
        </pc:sldMkLst>
        <pc:spChg chg="del">
          <ac:chgData name="Daniel Zwahlen" userId="8390920426e98de0" providerId="LiveId" clId="{3C16EBEC-561A-4CE6-9D6B-FAFD73EA786F}" dt="2026-04-24T18:25:59.963" v="903" actId="478"/>
          <ac:spMkLst>
            <pc:docMk/>
            <pc:sldMk cId="992973947" sldId="672"/>
            <ac:spMk id="3" creationId="{54858E1B-9AC5-AEC7-C83E-921E0ADD3AED}"/>
          </ac:spMkLst>
        </pc:spChg>
        <pc:spChg chg="add mod">
          <ac:chgData name="Daniel Zwahlen" userId="8390920426e98de0" providerId="LiveId" clId="{3C16EBEC-561A-4CE6-9D6B-FAFD73EA786F}" dt="2026-04-24T18:26:03.891" v="906" actId="20577"/>
          <ac:spMkLst>
            <pc:docMk/>
            <pc:sldMk cId="992973947" sldId="672"/>
            <ac:spMk id="4" creationId="{D45F4957-0134-7ACE-0AEE-24C164233BA4}"/>
          </ac:spMkLst>
        </pc:spChg>
      </pc:sldChg>
      <pc:sldChg chg="modSp add del mod modTransition">
        <pc:chgData name="Daniel Zwahlen" userId="8390920426e98de0" providerId="LiveId" clId="{3C16EBEC-561A-4CE6-9D6B-FAFD73EA786F}" dt="2026-04-24T18:03:50.361" v="798" actId="47"/>
        <pc:sldMkLst>
          <pc:docMk/>
          <pc:sldMk cId="3664303702" sldId="672"/>
        </pc:sldMkLst>
        <pc:spChg chg="mod">
          <ac:chgData name="Daniel Zwahlen" userId="8390920426e98de0" providerId="LiveId" clId="{3C16EBEC-561A-4CE6-9D6B-FAFD73EA786F}" dt="2026-04-24T18:02:19.472" v="773" actId="27636"/>
          <ac:spMkLst>
            <pc:docMk/>
            <pc:sldMk cId="3664303702" sldId="672"/>
            <ac:spMk id="3" creationId="{BBA43940-7A8D-01F8-59B0-DEDA1795D94A}"/>
          </ac:spMkLst>
        </pc:spChg>
      </pc:sldChg>
      <pc:sldChg chg="modSp add mod">
        <pc:chgData name="Daniel Zwahlen" userId="8390920426e98de0" providerId="LiveId" clId="{3C16EBEC-561A-4CE6-9D6B-FAFD73EA786F}" dt="2026-04-24T19:25:35.151" v="1423" actId="2711"/>
        <pc:sldMkLst>
          <pc:docMk/>
          <pc:sldMk cId="4087957990" sldId="673"/>
        </pc:sldMkLst>
        <pc:spChg chg="mod">
          <ac:chgData name="Daniel Zwahlen" userId="8390920426e98de0" providerId="LiveId" clId="{3C16EBEC-561A-4CE6-9D6B-FAFD73EA786F}" dt="2026-04-24T19:07:19.911" v="987" actId="207"/>
          <ac:spMkLst>
            <pc:docMk/>
            <pc:sldMk cId="4087957990" sldId="673"/>
            <ac:spMk id="2" creationId="{28C8CB3C-4B71-E1AC-7A32-4149E6253DFC}"/>
          </ac:spMkLst>
        </pc:spChg>
        <pc:spChg chg="mod">
          <ac:chgData name="Daniel Zwahlen" userId="8390920426e98de0" providerId="LiveId" clId="{3C16EBEC-561A-4CE6-9D6B-FAFD73EA786F}" dt="2026-04-24T19:25:35.151" v="1423" actId="2711"/>
          <ac:spMkLst>
            <pc:docMk/>
            <pc:sldMk cId="4087957990" sldId="673"/>
            <ac:spMk id="8" creationId="{7B68A556-12DB-1E9F-170E-1DAA7648B511}"/>
          </ac:spMkLst>
        </pc:spChg>
      </pc:sldChg>
      <pc:sldChg chg="addSp delSp modSp new del mod setBg">
        <pc:chgData name="Daniel Zwahlen" userId="8390920426e98de0" providerId="LiveId" clId="{3C16EBEC-561A-4CE6-9D6B-FAFD73EA786F}" dt="2026-04-24T19:15:22.792" v="1292" actId="2696"/>
        <pc:sldMkLst>
          <pc:docMk/>
          <pc:sldMk cId="313194113" sldId="674"/>
        </pc:sldMkLst>
        <pc:spChg chg="del">
          <ac:chgData name="Daniel Zwahlen" userId="8390920426e98de0" providerId="LiveId" clId="{3C16EBEC-561A-4CE6-9D6B-FAFD73EA786F}" dt="2026-04-24T18:42:02.778" v="948" actId="26606"/>
          <ac:spMkLst>
            <pc:docMk/>
            <pc:sldMk cId="313194113" sldId="674"/>
            <ac:spMk id="2" creationId="{C7302020-9C4A-4926-1BAE-E48E8AD39B1C}"/>
          </ac:spMkLst>
        </pc:spChg>
        <pc:spChg chg="del">
          <ac:chgData name="Daniel Zwahlen" userId="8390920426e98de0" providerId="LiveId" clId="{3C16EBEC-561A-4CE6-9D6B-FAFD73EA786F}" dt="2026-04-24T18:42:00.557" v="947" actId="22"/>
          <ac:spMkLst>
            <pc:docMk/>
            <pc:sldMk cId="313194113" sldId="674"/>
            <ac:spMk id="3" creationId="{9F648828-0C30-BD7D-94F7-C3B1E8444670}"/>
          </ac:spMkLst>
        </pc:spChg>
        <pc:spChg chg="add">
          <ac:chgData name="Daniel Zwahlen" userId="8390920426e98de0" providerId="LiveId" clId="{3C16EBEC-561A-4CE6-9D6B-FAFD73EA786F}" dt="2026-04-24T18:41:18.543" v="946"/>
          <ac:spMkLst>
            <pc:docMk/>
            <pc:sldMk cId="313194113" sldId="674"/>
            <ac:spMk id="4" creationId="{5CED62C4-8EDB-55C9-8967-EF152418BCCB}"/>
          </ac:spMkLst>
        </pc:spChg>
        <pc:spChg chg="add del mod">
          <ac:chgData name="Daniel Zwahlen" userId="8390920426e98de0" providerId="LiveId" clId="{3C16EBEC-561A-4CE6-9D6B-FAFD73EA786F}" dt="2026-04-24T18:44:38.127" v="950" actId="478"/>
          <ac:spMkLst>
            <pc:docMk/>
            <pc:sldMk cId="313194113" sldId="674"/>
            <ac:spMk id="8" creationId="{F375255F-2F26-FF92-DBC1-2CD606FA2C77}"/>
          </ac:spMkLst>
        </pc:spChg>
        <pc:spChg chg="add">
          <ac:chgData name="Daniel Zwahlen" userId="8390920426e98de0" providerId="LiveId" clId="{3C16EBEC-561A-4CE6-9D6B-FAFD73EA786F}" dt="2026-04-24T18:42:02.778" v="948" actId="26606"/>
          <ac:spMkLst>
            <pc:docMk/>
            <pc:sldMk cId="313194113" sldId="674"/>
            <ac:spMk id="11" creationId="{42A4FC2C-047E-45A5-965D-8E1E3BF09BC6}"/>
          </ac:spMkLst>
        </pc:spChg>
        <pc:picChg chg="add del mod ord">
          <ac:chgData name="Daniel Zwahlen" userId="8390920426e98de0" providerId="LiveId" clId="{3C16EBEC-561A-4CE6-9D6B-FAFD73EA786F}" dt="2026-04-24T18:44:33.622" v="949" actId="478"/>
          <ac:picMkLst>
            <pc:docMk/>
            <pc:sldMk cId="313194113" sldId="674"/>
            <ac:picMk id="6" creationId="{DE3F018F-A62C-8D54-053A-69759C15E67C}"/>
          </ac:picMkLst>
        </pc:picChg>
        <pc:picChg chg="add del mod">
          <ac:chgData name="Daniel Zwahlen" userId="8390920426e98de0" providerId="LiveId" clId="{3C16EBEC-561A-4CE6-9D6B-FAFD73EA786F}" dt="2026-04-24T18:47:20.847" v="953" actId="478"/>
          <ac:picMkLst>
            <pc:docMk/>
            <pc:sldMk cId="313194113" sldId="674"/>
            <ac:picMk id="10" creationId="{266B3AEE-1004-C3C6-9E35-F5494C9ADFCD}"/>
          </ac:picMkLst>
        </pc:picChg>
        <pc:picChg chg="add mod modCrop">
          <ac:chgData name="Daniel Zwahlen" userId="8390920426e98de0" providerId="LiveId" clId="{3C16EBEC-561A-4CE6-9D6B-FAFD73EA786F}" dt="2026-04-24T18:55:21.180" v="964" actId="732"/>
          <ac:picMkLst>
            <pc:docMk/>
            <pc:sldMk cId="313194113" sldId="674"/>
            <ac:picMk id="13" creationId="{5569557D-FBEE-47CC-04B3-668EFD9CA326}"/>
          </ac:picMkLst>
        </pc:picChg>
      </pc:sldChg>
      <pc:sldChg chg="delSp add setBg delDesignElem">
        <pc:chgData name="Daniel Zwahlen" userId="8390920426e98de0" providerId="LiveId" clId="{3C16EBEC-561A-4CE6-9D6B-FAFD73EA786F}" dt="2026-04-24T19:15:39.171" v="1300"/>
        <pc:sldMkLst>
          <pc:docMk/>
          <pc:sldMk cId="3228009819" sldId="674"/>
        </pc:sldMkLst>
        <pc:spChg chg="del">
          <ac:chgData name="Daniel Zwahlen" userId="8390920426e98de0" providerId="LiveId" clId="{3C16EBEC-561A-4CE6-9D6B-FAFD73EA786F}" dt="2026-04-24T19:15:39.171" v="1300"/>
          <ac:spMkLst>
            <pc:docMk/>
            <pc:sldMk cId="3228009819" sldId="674"/>
            <ac:spMk id="11" creationId="{42A4FC2C-047E-45A5-965D-8E1E3BF09BC6}"/>
          </ac:spMkLst>
        </pc:spChg>
      </pc:sldChg>
      <pc:sldChg chg="modSp add del mod">
        <pc:chgData name="Daniel Zwahlen" userId="8390920426e98de0" providerId="LiveId" clId="{3C16EBEC-561A-4CE6-9D6B-FAFD73EA786F}" dt="2026-04-24T19:15:22.792" v="1292" actId="2696"/>
        <pc:sldMkLst>
          <pc:docMk/>
          <pc:sldMk cId="1515404822" sldId="675"/>
        </pc:sldMkLst>
        <pc:picChg chg="mod modCrop">
          <ac:chgData name="Daniel Zwahlen" userId="8390920426e98de0" providerId="LiveId" clId="{3C16EBEC-561A-4CE6-9D6B-FAFD73EA786F}" dt="2026-04-24T18:55:39.961" v="965" actId="732"/>
          <ac:picMkLst>
            <pc:docMk/>
            <pc:sldMk cId="1515404822" sldId="675"/>
            <ac:picMk id="13" creationId="{51569996-81F2-C2B8-83AB-EF6A5B39B304}"/>
          </ac:picMkLst>
        </pc:picChg>
      </pc:sldChg>
      <pc:sldChg chg="delSp add setBg delDesignElem">
        <pc:chgData name="Daniel Zwahlen" userId="8390920426e98de0" providerId="LiveId" clId="{3C16EBEC-561A-4CE6-9D6B-FAFD73EA786F}" dt="2026-04-24T19:15:39.171" v="1300"/>
        <pc:sldMkLst>
          <pc:docMk/>
          <pc:sldMk cId="3782563079" sldId="675"/>
        </pc:sldMkLst>
        <pc:spChg chg="del">
          <ac:chgData name="Daniel Zwahlen" userId="8390920426e98de0" providerId="LiveId" clId="{3C16EBEC-561A-4CE6-9D6B-FAFD73EA786F}" dt="2026-04-24T19:15:39.171" v="1300"/>
          <ac:spMkLst>
            <pc:docMk/>
            <pc:sldMk cId="3782563079" sldId="675"/>
            <ac:spMk id="11" creationId="{45038DE8-C67D-8FA3-D615-7812F0133AEE}"/>
          </ac:spMkLst>
        </pc:spChg>
      </pc:sldChg>
      <pc:sldChg chg="delSp add setBg delDesignElem">
        <pc:chgData name="Daniel Zwahlen" userId="8390920426e98de0" providerId="LiveId" clId="{3C16EBEC-561A-4CE6-9D6B-FAFD73EA786F}" dt="2026-04-24T19:15:39.171" v="1300"/>
        <pc:sldMkLst>
          <pc:docMk/>
          <pc:sldMk cId="1910618080" sldId="676"/>
        </pc:sldMkLst>
        <pc:spChg chg="del">
          <ac:chgData name="Daniel Zwahlen" userId="8390920426e98de0" providerId="LiveId" clId="{3C16EBEC-561A-4CE6-9D6B-FAFD73EA786F}" dt="2026-04-24T19:15:39.171" v="1300"/>
          <ac:spMkLst>
            <pc:docMk/>
            <pc:sldMk cId="1910618080" sldId="676"/>
            <ac:spMk id="11" creationId="{848EF47C-FB05-8DBE-3EE9-F8C3FA4CBFD8}"/>
          </ac:spMkLst>
        </pc:spChg>
      </pc:sldChg>
      <pc:sldChg chg="modSp add del mod">
        <pc:chgData name="Daniel Zwahlen" userId="8390920426e98de0" providerId="LiveId" clId="{3C16EBEC-561A-4CE6-9D6B-FAFD73EA786F}" dt="2026-04-24T19:15:22.792" v="1292" actId="2696"/>
        <pc:sldMkLst>
          <pc:docMk/>
          <pc:sldMk cId="3287017064" sldId="676"/>
        </pc:sldMkLst>
        <pc:picChg chg="mod modCrop">
          <ac:chgData name="Daniel Zwahlen" userId="8390920426e98de0" providerId="LiveId" clId="{3C16EBEC-561A-4CE6-9D6B-FAFD73EA786F}" dt="2026-04-24T18:59:22.620" v="982" actId="732"/>
          <ac:picMkLst>
            <pc:docMk/>
            <pc:sldMk cId="3287017064" sldId="676"/>
            <ac:picMk id="13" creationId="{98152676-391B-1945-2840-C05BF3ABA771}"/>
          </ac:picMkLst>
        </pc:picChg>
      </pc:sldChg>
      <pc:sldChg chg="delSp add setBg delDesignElem">
        <pc:chgData name="Daniel Zwahlen" userId="8390920426e98de0" providerId="LiveId" clId="{3C16EBEC-561A-4CE6-9D6B-FAFD73EA786F}" dt="2026-04-24T19:15:39.171" v="1300"/>
        <pc:sldMkLst>
          <pc:docMk/>
          <pc:sldMk cId="138060611" sldId="677"/>
        </pc:sldMkLst>
        <pc:spChg chg="del">
          <ac:chgData name="Daniel Zwahlen" userId="8390920426e98de0" providerId="LiveId" clId="{3C16EBEC-561A-4CE6-9D6B-FAFD73EA786F}" dt="2026-04-24T19:15:39.171" v="1300"/>
          <ac:spMkLst>
            <pc:docMk/>
            <pc:sldMk cId="138060611" sldId="677"/>
            <ac:spMk id="11" creationId="{EEA159CD-DDA4-B19E-05FE-3D0912194C3A}"/>
          </ac:spMkLst>
        </pc:spChg>
      </pc:sldChg>
      <pc:sldChg chg="modSp add del mod">
        <pc:chgData name="Daniel Zwahlen" userId="8390920426e98de0" providerId="LiveId" clId="{3C16EBEC-561A-4CE6-9D6B-FAFD73EA786F}" dt="2026-04-24T19:15:22.792" v="1292" actId="2696"/>
        <pc:sldMkLst>
          <pc:docMk/>
          <pc:sldMk cId="4284749675" sldId="677"/>
        </pc:sldMkLst>
        <pc:picChg chg="mod modCrop">
          <ac:chgData name="Daniel Zwahlen" userId="8390920426e98de0" providerId="LiveId" clId="{3C16EBEC-561A-4CE6-9D6B-FAFD73EA786F}" dt="2026-04-24T18:58:52.377" v="981" actId="732"/>
          <ac:picMkLst>
            <pc:docMk/>
            <pc:sldMk cId="4284749675" sldId="677"/>
            <ac:picMk id="13" creationId="{3625A757-9404-C702-552E-836AAA84830A}"/>
          </ac:picMkLst>
        </pc:picChg>
      </pc:sldChg>
      <pc:sldChg chg="modSp add del mod">
        <pc:chgData name="Daniel Zwahlen" userId="8390920426e98de0" providerId="LiveId" clId="{3C16EBEC-561A-4CE6-9D6B-FAFD73EA786F}" dt="2026-04-24T19:15:22.792" v="1292" actId="2696"/>
        <pc:sldMkLst>
          <pc:docMk/>
          <pc:sldMk cId="523894741" sldId="678"/>
        </pc:sldMkLst>
        <pc:picChg chg="mod modCrop">
          <ac:chgData name="Daniel Zwahlen" userId="8390920426e98de0" providerId="LiveId" clId="{3C16EBEC-561A-4CE6-9D6B-FAFD73EA786F}" dt="2026-04-24T18:58:31.143" v="979" actId="732"/>
          <ac:picMkLst>
            <pc:docMk/>
            <pc:sldMk cId="523894741" sldId="678"/>
            <ac:picMk id="13" creationId="{23977730-6B2B-C409-893F-C8BBBFF3FEAC}"/>
          </ac:picMkLst>
        </pc:picChg>
      </pc:sldChg>
      <pc:sldChg chg="delSp add setBg delDesignElem">
        <pc:chgData name="Daniel Zwahlen" userId="8390920426e98de0" providerId="LiveId" clId="{3C16EBEC-561A-4CE6-9D6B-FAFD73EA786F}" dt="2026-04-24T19:15:39.171" v="1300"/>
        <pc:sldMkLst>
          <pc:docMk/>
          <pc:sldMk cId="2023423069" sldId="678"/>
        </pc:sldMkLst>
        <pc:spChg chg="del">
          <ac:chgData name="Daniel Zwahlen" userId="8390920426e98de0" providerId="LiveId" clId="{3C16EBEC-561A-4CE6-9D6B-FAFD73EA786F}" dt="2026-04-24T19:15:39.171" v="1300"/>
          <ac:spMkLst>
            <pc:docMk/>
            <pc:sldMk cId="2023423069" sldId="678"/>
            <ac:spMk id="11" creationId="{9D95109F-C50E-3351-CDFC-A71908159406}"/>
          </ac:spMkLst>
        </pc:spChg>
      </pc:sldChg>
      <pc:sldChg chg="modSp add del mod">
        <pc:chgData name="Daniel Zwahlen" userId="8390920426e98de0" providerId="LiveId" clId="{3C16EBEC-561A-4CE6-9D6B-FAFD73EA786F}" dt="2026-04-24T19:15:22.792" v="1292" actId="2696"/>
        <pc:sldMkLst>
          <pc:docMk/>
          <pc:sldMk cId="495273564" sldId="679"/>
        </pc:sldMkLst>
        <pc:picChg chg="mod modCrop">
          <ac:chgData name="Daniel Zwahlen" userId="8390920426e98de0" providerId="LiveId" clId="{3C16EBEC-561A-4CE6-9D6B-FAFD73EA786F}" dt="2026-04-24T18:58:17.571" v="977" actId="732"/>
          <ac:picMkLst>
            <pc:docMk/>
            <pc:sldMk cId="495273564" sldId="679"/>
            <ac:picMk id="13" creationId="{EA521694-B648-1318-4891-60875FFDDD68}"/>
          </ac:picMkLst>
        </pc:picChg>
      </pc:sldChg>
      <pc:sldChg chg="delSp add setBg delDesignElem">
        <pc:chgData name="Daniel Zwahlen" userId="8390920426e98de0" providerId="LiveId" clId="{3C16EBEC-561A-4CE6-9D6B-FAFD73EA786F}" dt="2026-04-24T19:15:39.171" v="1300"/>
        <pc:sldMkLst>
          <pc:docMk/>
          <pc:sldMk cId="934064141" sldId="679"/>
        </pc:sldMkLst>
        <pc:spChg chg="del">
          <ac:chgData name="Daniel Zwahlen" userId="8390920426e98de0" providerId="LiveId" clId="{3C16EBEC-561A-4CE6-9D6B-FAFD73EA786F}" dt="2026-04-24T19:15:39.171" v="1300"/>
          <ac:spMkLst>
            <pc:docMk/>
            <pc:sldMk cId="934064141" sldId="679"/>
            <ac:spMk id="11" creationId="{9CFE911F-B1EE-A544-362D-87585A53C174}"/>
          </ac:spMkLst>
        </pc:spChg>
      </pc:sldChg>
      <pc:sldChg chg="add del">
        <pc:chgData name="Daniel Zwahlen" userId="8390920426e98de0" providerId="LiveId" clId="{3C16EBEC-561A-4CE6-9D6B-FAFD73EA786F}" dt="2026-04-24T19:15:22.792" v="1292" actId="2696"/>
        <pc:sldMkLst>
          <pc:docMk/>
          <pc:sldMk cId="1845289898" sldId="680"/>
        </pc:sldMkLst>
      </pc:sldChg>
      <pc:sldChg chg="delSp add setBg delDesignElem">
        <pc:chgData name="Daniel Zwahlen" userId="8390920426e98de0" providerId="LiveId" clId="{3C16EBEC-561A-4CE6-9D6B-FAFD73EA786F}" dt="2026-04-24T19:15:39.171" v="1300"/>
        <pc:sldMkLst>
          <pc:docMk/>
          <pc:sldMk cId="2819465409" sldId="680"/>
        </pc:sldMkLst>
        <pc:spChg chg="del">
          <ac:chgData name="Daniel Zwahlen" userId="8390920426e98de0" providerId="LiveId" clId="{3C16EBEC-561A-4CE6-9D6B-FAFD73EA786F}" dt="2026-04-24T19:15:39.171" v="1300"/>
          <ac:spMkLst>
            <pc:docMk/>
            <pc:sldMk cId="2819465409" sldId="680"/>
            <ac:spMk id="11" creationId="{006D7AF7-5A63-7DC4-5A7F-0087CBE11C07}"/>
          </ac:spMkLst>
        </pc:spChg>
      </pc:sldChg>
      <pc:sldChg chg="addSp modSp add mod">
        <pc:chgData name="Daniel Zwahlen" userId="8390920426e98de0" providerId="LiveId" clId="{3C16EBEC-561A-4CE6-9D6B-FAFD73EA786F}" dt="2026-04-24T20:50:36.489" v="2316" actId="20577"/>
        <pc:sldMkLst>
          <pc:docMk/>
          <pc:sldMk cId="2335319468" sldId="681"/>
        </pc:sldMkLst>
        <pc:spChg chg="add mod">
          <ac:chgData name="Daniel Zwahlen" userId="8390920426e98de0" providerId="LiveId" clId="{3C16EBEC-561A-4CE6-9D6B-FAFD73EA786F}" dt="2026-04-24T20:50:36.489" v="2316" actId="20577"/>
          <ac:spMkLst>
            <pc:docMk/>
            <pc:sldMk cId="2335319468" sldId="681"/>
            <ac:spMk id="3" creationId="{D5F22D49-6564-F1D5-48E8-AF2FCC8D9D68}"/>
          </ac:spMkLst>
        </pc:spChg>
      </pc:sldChg>
      <pc:sldChg chg="modSp add mod">
        <pc:chgData name="Daniel Zwahlen" userId="8390920426e98de0" providerId="LiveId" clId="{3C16EBEC-561A-4CE6-9D6B-FAFD73EA786F}" dt="2026-04-24T19:25:15.080" v="1421" actId="2711"/>
        <pc:sldMkLst>
          <pc:docMk/>
          <pc:sldMk cId="2116021464" sldId="682"/>
        </pc:sldMkLst>
        <pc:spChg chg="mod">
          <ac:chgData name="Daniel Zwahlen" userId="8390920426e98de0" providerId="LiveId" clId="{3C16EBEC-561A-4CE6-9D6B-FAFD73EA786F}" dt="2026-04-24T19:16:45.021" v="1310"/>
          <ac:spMkLst>
            <pc:docMk/>
            <pc:sldMk cId="2116021464" sldId="682"/>
            <ac:spMk id="2" creationId="{7DDFBF8A-4475-CA7F-0BFC-9657F0FECFC5}"/>
          </ac:spMkLst>
        </pc:spChg>
        <pc:spChg chg="mod">
          <ac:chgData name="Daniel Zwahlen" userId="8390920426e98de0" providerId="LiveId" clId="{3C16EBEC-561A-4CE6-9D6B-FAFD73EA786F}" dt="2026-04-24T19:25:15.080" v="1421" actId="2711"/>
          <ac:spMkLst>
            <pc:docMk/>
            <pc:sldMk cId="2116021464" sldId="682"/>
            <ac:spMk id="7" creationId="{50AE6382-2F70-EA11-5661-09C137E403B8}"/>
          </ac:spMkLst>
        </pc:spChg>
      </pc:sldChg>
      <pc:sldChg chg="addSp modSp add mod ord">
        <pc:chgData name="Daniel Zwahlen" userId="8390920426e98de0" providerId="LiveId" clId="{3C16EBEC-561A-4CE6-9D6B-FAFD73EA786F}" dt="2026-04-24T19:30:29.347" v="1516" actId="20577"/>
        <pc:sldMkLst>
          <pc:docMk/>
          <pc:sldMk cId="595872818" sldId="683"/>
        </pc:sldMkLst>
        <pc:spChg chg="mod">
          <ac:chgData name="Daniel Zwahlen" userId="8390920426e98de0" providerId="LiveId" clId="{3C16EBEC-561A-4CE6-9D6B-FAFD73EA786F}" dt="2026-04-24T19:18:24.444" v="1373" actId="14100"/>
          <ac:spMkLst>
            <pc:docMk/>
            <pc:sldMk cId="595872818" sldId="683"/>
            <ac:spMk id="2" creationId="{0FE17FE7-116E-DF5E-DD90-28E05EF6D08B}"/>
          </ac:spMkLst>
        </pc:spChg>
        <pc:spChg chg="mod">
          <ac:chgData name="Daniel Zwahlen" userId="8390920426e98de0" providerId="LiveId" clId="{3C16EBEC-561A-4CE6-9D6B-FAFD73EA786F}" dt="2026-04-24T19:25:04.997" v="1420" actId="2711"/>
          <ac:spMkLst>
            <pc:docMk/>
            <pc:sldMk cId="595872818" sldId="683"/>
            <ac:spMk id="7" creationId="{ABB8B4D7-0B5A-DA7E-14D6-FC7AE8D4AF8D}"/>
          </ac:spMkLst>
        </pc:spChg>
        <pc:spChg chg="mod">
          <ac:chgData name="Daniel Zwahlen" userId="8390920426e98de0" providerId="LiveId" clId="{3C16EBEC-561A-4CE6-9D6B-FAFD73EA786F}" dt="2026-04-24T19:30:29.347" v="1516" actId="20577"/>
          <ac:spMkLst>
            <pc:docMk/>
            <pc:sldMk cId="595872818" sldId="683"/>
            <ac:spMk id="8" creationId="{340EFDB2-EC40-0C2D-5B81-CF13FF6964F3}"/>
          </ac:spMkLst>
        </pc:spChg>
        <pc:picChg chg="add mod">
          <ac:chgData name="Daniel Zwahlen" userId="8390920426e98de0" providerId="LiveId" clId="{3C16EBEC-561A-4CE6-9D6B-FAFD73EA786F}" dt="2026-04-24T19:20:58.291" v="1408" actId="14100"/>
          <ac:picMkLst>
            <pc:docMk/>
            <pc:sldMk cId="595872818" sldId="683"/>
            <ac:picMk id="3" creationId="{B5DAA53F-7E19-EDB8-88DD-871D6A815CC2}"/>
          </ac:picMkLst>
        </pc:picChg>
      </pc:sldChg>
      <pc:sldChg chg="addSp delSp modSp add mod">
        <pc:chgData name="Daniel Zwahlen" userId="8390920426e98de0" providerId="LiveId" clId="{3C16EBEC-561A-4CE6-9D6B-FAFD73EA786F}" dt="2026-04-24T19:30:24.203" v="1514" actId="20577"/>
        <pc:sldMkLst>
          <pc:docMk/>
          <pc:sldMk cId="1320684795" sldId="684"/>
        </pc:sldMkLst>
        <pc:spChg chg="mod">
          <ac:chgData name="Daniel Zwahlen" userId="8390920426e98de0" providerId="LiveId" clId="{3C16EBEC-561A-4CE6-9D6B-FAFD73EA786F}" dt="2026-04-24T19:18:54.462" v="1378" actId="6549"/>
          <ac:spMkLst>
            <pc:docMk/>
            <pc:sldMk cId="1320684795" sldId="684"/>
            <ac:spMk id="2" creationId="{A7507088-AF9D-21BA-8BE7-2DFE106A9296}"/>
          </ac:spMkLst>
        </pc:spChg>
        <pc:spChg chg="mod">
          <ac:chgData name="Daniel Zwahlen" userId="8390920426e98de0" providerId="LiveId" clId="{3C16EBEC-561A-4CE6-9D6B-FAFD73EA786F}" dt="2026-04-24T19:24:55.205" v="1419" actId="2711"/>
          <ac:spMkLst>
            <pc:docMk/>
            <pc:sldMk cId="1320684795" sldId="684"/>
            <ac:spMk id="7" creationId="{209F9115-B643-E840-E235-2A51DCC71853}"/>
          </ac:spMkLst>
        </pc:spChg>
        <pc:spChg chg="mod">
          <ac:chgData name="Daniel Zwahlen" userId="8390920426e98de0" providerId="LiveId" clId="{3C16EBEC-561A-4CE6-9D6B-FAFD73EA786F}" dt="2026-04-24T19:30:24.203" v="1514" actId="20577"/>
          <ac:spMkLst>
            <pc:docMk/>
            <pc:sldMk cId="1320684795" sldId="684"/>
            <ac:spMk id="8" creationId="{FD00B343-12E0-0137-7B35-2DDD864AFCA1}"/>
          </ac:spMkLst>
        </pc:spChg>
        <pc:picChg chg="del">
          <ac:chgData name="Daniel Zwahlen" userId="8390920426e98de0" providerId="LiveId" clId="{3C16EBEC-561A-4CE6-9D6B-FAFD73EA786F}" dt="2026-04-24T19:19:05.383" v="1379" actId="478"/>
          <ac:picMkLst>
            <pc:docMk/>
            <pc:sldMk cId="1320684795" sldId="684"/>
            <ac:picMk id="3" creationId="{496F5B6E-BFC5-728C-758E-61C9A305083B}"/>
          </ac:picMkLst>
        </pc:picChg>
        <pc:picChg chg="add mod">
          <ac:chgData name="Daniel Zwahlen" userId="8390920426e98de0" providerId="LiveId" clId="{3C16EBEC-561A-4CE6-9D6B-FAFD73EA786F}" dt="2026-04-24T19:29:09.475" v="1487" actId="1038"/>
          <ac:picMkLst>
            <pc:docMk/>
            <pc:sldMk cId="1320684795" sldId="684"/>
            <ac:picMk id="4" creationId="{DD2329FE-6820-72D9-DD6F-49348D502FFA}"/>
          </ac:picMkLst>
        </pc:picChg>
      </pc:sldChg>
      <pc:sldChg chg="addSp delSp modSp add mod ord">
        <pc:chgData name="Daniel Zwahlen" userId="8390920426e98de0" providerId="LiveId" clId="{3C16EBEC-561A-4CE6-9D6B-FAFD73EA786F}" dt="2026-04-24T19:30:07.524" v="1512" actId="20577"/>
        <pc:sldMkLst>
          <pc:docMk/>
          <pc:sldMk cId="427278167" sldId="685"/>
        </pc:sldMkLst>
        <pc:spChg chg="mod">
          <ac:chgData name="Daniel Zwahlen" userId="8390920426e98de0" providerId="LiveId" clId="{3C16EBEC-561A-4CE6-9D6B-FAFD73EA786F}" dt="2026-04-24T19:29:45.148" v="1509" actId="20577"/>
          <ac:spMkLst>
            <pc:docMk/>
            <pc:sldMk cId="427278167" sldId="685"/>
            <ac:spMk id="2" creationId="{0F4F8F95-7A41-2BFE-49C8-D5207AEBEADB}"/>
          </ac:spMkLst>
        </pc:spChg>
        <pc:spChg chg="del">
          <ac:chgData name="Daniel Zwahlen" userId="8390920426e98de0" providerId="LiveId" clId="{3C16EBEC-561A-4CE6-9D6B-FAFD73EA786F}" dt="2026-04-24T19:29:49.783" v="1510" actId="478"/>
          <ac:spMkLst>
            <pc:docMk/>
            <pc:sldMk cId="427278167" sldId="685"/>
            <ac:spMk id="3" creationId="{07BF4E65-2818-6755-9B8B-A9DB421D2A30}"/>
          </ac:spMkLst>
        </pc:spChg>
        <pc:spChg chg="mod">
          <ac:chgData name="Daniel Zwahlen" userId="8390920426e98de0" providerId="LiveId" clId="{3C16EBEC-561A-4CE6-9D6B-FAFD73EA786F}" dt="2026-04-24T19:30:07.524" v="1512" actId="20577"/>
          <ac:spMkLst>
            <pc:docMk/>
            <pc:sldMk cId="427278167" sldId="685"/>
            <ac:spMk id="6" creationId="{8AFEFC7B-FCC6-F982-2F33-D9A4F31D73B9}"/>
          </ac:spMkLst>
        </pc:spChg>
        <pc:spChg chg="add mod">
          <ac:chgData name="Daniel Zwahlen" userId="8390920426e98de0" providerId="LiveId" clId="{3C16EBEC-561A-4CE6-9D6B-FAFD73EA786F}" dt="2026-04-24T19:29:49.783" v="1510" actId="478"/>
          <ac:spMkLst>
            <pc:docMk/>
            <pc:sldMk cId="427278167" sldId="685"/>
            <ac:spMk id="9" creationId="{EA72E6F5-4041-605E-A20A-DCDAB659B329}"/>
          </ac:spMkLst>
        </pc:spChg>
      </pc:sldChg>
      <pc:sldChg chg="add del">
        <pc:chgData name="Daniel Zwahlen" userId="8390920426e98de0" providerId="LiveId" clId="{3C16EBEC-561A-4CE6-9D6B-FAFD73EA786F}" dt="2026-04-24T19:24:16.501" v="1415" actId="2890"/>
        <pc:sldMkLst>
          <pc:docMk/>
          <pc:sldMk cId="2618196046" sldId="685"/>
        </pc:sldMkLst>
      </pc:sldChg>
      <pc:sldChg chg="modSp add mod ord">
        <pc:chgData name="Daniel Zwahlen" userId="8390920426e98de0" providerId="LiveId" clId="{3C16EBEC-561A-4CE6-9D6B-FAFD73EA786F}" dt="2026-04-24T19:36:05.658" v="1561" actId="20577"/>
        <pc:sldMkLst>
          <pc:docMk/>
          <pc:sldMk cId="2023108815" sldId="686"/>
        </pc:sldMkLst>
        <pc:spChg chg="mod">
          <ac:chgData name="Daniel Zwahlen" userId="8390920426e98de0" providerId="LiveId" clId="{3C16EBEC-561A-4CE6-9D6B-FAFD73EA786F}" dt="2026-04-24T19:35:48.610" v="1557" actId="20577"/>
          <ac:spMkLst>
            <pc:docMk/>
            <pc:sldMk cId="2023108815" sldId="686"/>
            <ac:spMk id="2" creationId="{FA7C6D13-BDD9-1392-E249-A6DD074CBA8E}"/>
          </ac:spMkLst>
        </pc:spChg>
        <pc:spChg chg="mod">
          <ac:chgData name="Daniel Zwahlen" userId="8390920426e98de0" providerId="LiveId" clId="{3C16EBEC-561A-4CE6-9D6B-FAFD73EA786F}" dt="2026-04-24T19:36:05.658" v="1561" actId="20577"/>
          <ac:spMkLst>
            <pc:docMk/>
            <pc:sldMk cId="2023108815" sldId="686"/>
            <ac:spMk id="6" creationId="{98802F2A-5F39-AF79-00DD-4B1B95EC9AB2}"/>
          </ac:spMkLst>
        </pc:spChg>
      </pc:sldChg>
      <pc:sldChg chg="add">
        <pc:chgData name="Daniel Zwahlen" userId="8390920426e98de0" providerId="LiveId" clId="{3C16EBEC-561A-4CE6-9D6B-FAFD73EA786F}" dt="2026-04-24T19:39:16.836" v="1562"/>
        <pc:sldMkLst>
          <pc:docMk/>
          <pc:sldMk cId="785962004" sldId="687"/>
        </pc:sldMkLst>
      </pc:sldChg>
      <pc:sldChg chg="delSp modSp add mod">
        <pc:chgData name="Daniel Zwahlen" userId="8390920426e98de0" providerId="LiveId" clId="{3C16EBEC-561A-4CE6-9D6B-FAFD73EA786F}" dt="2026-04-24T19:46:39.001" v="1615" actId="20577"/>
        <pc:sldMkLst>
          <pc:docMk/>
          <pc:sldMk cId="2435034825" sldId="688"/>
        </pc:sldMkLst>
        <pc:spChg chg="mod">
          <ac:chgData name="Daniel Zwahlen" userId="8390920426e98de0" providerId="LiveId" clId="{3C16EBEC-561A-4CE6-9D6B-FAFD73EA786F}" dt="2026-04-24T19:46:39.001" v="1615" actId="20577"/>
          <ac:spMkLst>
            <pc:docMk/>
            <pc:sldMk cId="2435034825" sldId="688"/>
            <ac:spMk id="6" creationId="{6E5D9055-9799-F38E-8E6B-2C4D767E453A}"/>
          </ac:spMkLst>
        </pc:spChg>
        <pc:graphicFrameChg chg="del">
          <ac:chgData name="Daniel Zwahlen" userId="8390920426e98de0" providerId="LiveId" clId="{3C16EBEC-561A-4CE6-9D6B-FAFD73EA786F}" dt="2026-04-24T19:46:34.795" v="1610" actId="478"/>
          <ac:graphicFrameMkLst>
            <pc:docMk/>
            <pc:sldMk cId="2435034825" sldId="688"/>
            <ac:graphicFrameMk id="5" creationId="{8D71AB9A-6785-3CE2-114C-FEC024266CA0}"/>
          </ac:graphicFrameMkLst>
        </pc:graphicFrameChg>
      </pc:sldChg>
      <pc:sldChg chg="addSp delSp modSp add mod modTransition">
        <pc:chgData name="Daniel Zwahlen" userId="8390920426e98de0" providerId="LiveId" clId="{3C16EBEC-561A-4CE6-9D6B-FAFD73EA786F}" dt="2026-04-24T19:49:58.664" v="1658" actId="20577"/>
        <pc:sldMkLst>
          <pc:docMk/>
          <pc:sldMk cId="3454352033" sldId="689"/>
        </pc:sldMkLst>
        <pc:spChg chg="add mod">
          <ac:chgData name="Daniel Zwahlen" userId="8390920426e98de0" providerId="LiveId" clId="{3C16EBEC-561A-4CE6-9D6B-FAFD73EA786F}" dt="2026-04-24T19:49:17.363" v="1655"/>
          <ac:spMkLst>
            <pc:docMk/>
            <pc:sldMk cId="3454352033" sldId="689"/>
            <ac:spMk id="2" creationId="{5FC11436-24BA-0FAD-7DC5-F3972AA5509F}"/>
          </ac:spMkLst>
        </pc:spChg>
        <pc:spChg chg="add mod">
          <ac:chgData name="Daniel Zwahlen" userId="8390920426e98de0" providerId="LiveId" clId="{3C16EBEC-561A-4CE6-9D6B-FAFD73EA786F}" dt="2026-04-24T19:49:58.664" v="1658" actId="20577"/>
          <ac:spMkLst>
            <pc:docMk/>
            <pc:sldMk cId="3454352033" sldId="689"/>
            <ac:spMk id="3" creationId="{E959C6D3-1A84-58DB-26CD-A4FEF55BDF48}"/>
          </ac:spMkLst>
        </pc:spChg>
        <pc:spChg chg="del">
          <ac:chgData name="Daniel Zwahlen" userId="8390920426e98de0" providerId="LiveId" clId="{3C16EBEC-561A-4CE6-9D6B-FAFD73EA786F}" dt="2026-04-24T19:49:06.355" v="1654" actId="478"/>
          <ac:spMkLst>
            <pc:docMk/>
            <pc:sldMk cId="3454352033" sldId="689"/>
            <ac:spMk id="4" creationId="{912CF007-5A34-4E02-8800-54A751E56355}"/>
          </ac:spMkLst>
        </pc:spChg>
        <pc:spChg chg="del">
          <ac:chgData name="Daniel Zwahlen" userId="8390920426e98de0" providerId="LiveId" clId="{3C16EBEC-561A-4CE6-9D6B-FAFD73EA786F}" dt="2026-04-24T19:49:21.588" v="1656" actId="478"/>
          <ac:spMkLst>
            <pc:docMk/>
            <pc:sldMk cId="3454352033" sldId="689"/>
            <ac:spMk id="6" creationId="{222685BF-4D2F-4D04-AB4B-88F4AF406D0F}"/>
          </ac:spMkLst>
        </pc:spChg>
        <pc:spChg chg="mod">
          <ac:chgData name="Daniel Zwahlen" userId="8390920426e98de0" providerId="LiveId" clId="{3C16EBEC-561A-4CE6-9D6B-FAFD73EA786F}" dt="2026-04-24T19:48:51.686" v="1653" actId="20577"/>
          <ac:spMkLst>
            <pc:docMk/>
            <pc:sldMk cId="3454352033" sldId="689"/>
            <ac:spMk id="8" creationId="{00000000-0000-0000-0000-000000000000}"/>
          </ac:spMkLst>
        </pc:spChg>
      </pc:sldChg>
      <pc:sldChg chg="addSp modSp add mod">
        <pc:chgData name="Daniel Zwahlen" userId="8390920426e98de0" providerId="LiveId" clId="{3C16EBEC-561A-4CE6-9D6B-FAFD73EA786F}" dt="2026-04-24T19:57:17.946" v="1697"/>
        <pc:sldMkLst>
          <pc:docMk/>
          <pc:sldMk cId="189250705" sldId="690"/>
        </pc:sldMkLst>
        <pc:spChg chg="mod">
          <ac:chgData name="Daniel Zwahlen" userId="8390920426e98de0" providerId="LiveId" clId="{3C16EBEC-561A-4CE6-9D6B-FAFD73EA786F}" dt="2026-04-24T19:56:44.546" v="1696" actId="207"/>
          <ac:spMkLst>
            <pc:docMk/>
            <pc:sldMk cId="189250705" sldId="690"/>
            <ac:spMk id="2" creationId="{C9AE5242-7944-3592-7743-398236DC726F}"/>
          </ac:spMkLst>
        </pc:spChg>
        <pc:spChg chg="add mod">
          <ac:chgData name="Daniel Zwahlen" userId="8390920426e98de0" providerId="LiveId" clId="{3C16EBEC-561A-4CE6-9D6B-FAFD73EA786F}" dt="2026-04-24T19:57:17.946" v="1697"/>
          <ac:spMkLst>
            <pc:docMk/>
            <pc:sldMk cId="189250705" sldId="690"/>
            <ac:spMk id="3" creationId="{CF45B644-D969-AE95-BF1E-DBE6B12A2E8E}"/>
          </ac:spMkLst>
        </pc:spChg>
      </pc:sldChg>
      <pc:sldChg chg="delSp modSp add mod ord delAnim">
        <pc:chgData name="Daniel Zwahlen" userId="8390920426e98de0" providerId="LiveId" clId="{3C16EBEC-561A-4CE6-9D6B-FAFD73EA786F}" dt="2026-04-24T20:09:40.485" v="1875" actId="1076"/>
        <pc:sldMkLst>
          <pc:docMk/>
          <pc:sldMk cId="1995892553" sldId="691"/>
        </pc:sldMkLst>
        <pc:spChg chg="del">
          <ac:chgData name="Daniel Zwahlen" userId="8390920426e98de0" providerId="LiveId" clId="{3C16EBEC-561A-4CE6-9D6B-FAFD73EA786F}" dt="2026-04-24T20:05:49.574" v="1847" actId="478"/>
          <ac:spMkLst>
            <pc:docMk/>
            <pc:sldMk cId="1995892553" sldId="691"/>
            <ac:spMk id="2" creationId="{05079A37-2A1E-CDF2-0BB7-A59B1FE2E6B0}"/>
          </ac:spMkLst>
        </pc:spChg>
        <pc:spChg chg="mod">
          <ac:chgData name="Daniel Zwahlen" userId="8390920426e98de0" providerId="LiveId" clId="{3C16EBEC-561A-4CE6-9D6B-FAFD73EA786F}" dt="2026-04-24T20:07:00.301" v="1855" actId="20577"/>
          <ac:spMkLst>
            <pc:docMk/>
            <pc:sldMk cId="1995892553" sldId="691"/>
            <ac:spMk id="3" creationId="{07063F14-6AB4-BA4F-E1D9-42F278620AD5}"/>
          </ac:spMkLst>
        </pc:spChg>
        <pc:spChg chg="mod">
          <ac:chgData name="Daniel Zwahlen" userId="8390920426e98de0" providerId="LiveId" clId="{3C16EBEC-561A-4CE6-9D6B-FAFD73EA786F}" dt="2026-04-24T20:09:40.485" v="1875" actId="1076"/>
          <ac:spMkLst>
            <pc:docMk/>
            <pc:sldMk cId="1995892553" sldId="691"/>
            <ac:spMk id="7" creationId="{7525E54D-50F2-8B0D-0F93-206268BA69DC}"/>
          </ac:spMkLst>
        </pc:spChg>
        <pc:spChg chg="mod">
          <ac:chgData name="Daniel Zwahlen" userId="8390920426e98de0" providerId="LiveId" clId="{3C16EBEC-561A-4CE6-9D6B-FAFD73EA786F}" dt="2026-04-24T20:06:01.028" v="1848"/>
          <ac:spMkLst>
            <pc:docMk/>
            <pc:sldMk cId="1995892553" sldId="691"/>
            <ac:spMk id="8" creationId="{9FACA961-5677-4509-B880-DFD965E18C82}"/>
          </ac:spMkLst>
        </pc:spChg>
      </pc:sldChg>
      <pc:sldChg chg="add del modTransition">
        <pc:chgData name="Daniel Zwahlen" userId="8390920426e98de0" providerId="LiveId" clId="{3C16EBEC-561A-4CE6-9D6B-FAFD73EA786F}" dt="2026-04-24T20:01:54.572" v="1755"/>
        <pc:sldMkLst>
          <pc:docMk/>
          <pc:sldMk cId="2008582931" sldId="691"/>
        </pc:sldMkLst>
      </pc:sldChg>
      <pc:sldChg chg="modSp add mod">
        <pc:chgData name="Daniel Zwahlen" userId="8390920426e98de0" providerId="LiveId" clId="{3C16EBEC-561A-4CE6-9D6B-FAFD73EA786F}" dt="2026-04-24T20:10:37.900" v="1907" actId="20577"/>
        <pc:sldMkLst>
          <pc:docMk/>
          <pc:sldMk cId="3394948695" sldId="692"/>
        </pc:sldMkLst>
        <pc:spChg chg="mod">
          <ac:chgData name="Daniel Zwahlen" userId="8390920426e98de0" providerId="LiveId" clId="{3C16EBEC-561A-4CE6-9D6B-FAFD73EA786F}" dt="2026-04-24T20:10:37.900" v="1907" actId="20577"/>
          <ac:spMkLst>
            <pc:docMk/>
            <pc:sldMk cId="3394948695" sldId="692"/>
            <ac:spMk id="2" creationId="{5CABD332-9614-E8AC-2365-E13A045814ED}"/>
          </ac:spMkLst>
        </pc:spChg>
      </pc:sldChg>
      <pc:sldChg chg="addSp modSp add mod">
        <pc:chgData name="Daniel Zwahlen" userId="8390920426e98de0" providerId="LiveId" clId="{3C16EBEC-561A-4CE6-9D6B-FAFD73EA786F}" dt="2026-04-24T20:22:22.378" v="2028"/>
        <pc:sldMkLst>
          <pc:docMk/>
          <pc:sldMk cId="381423290" sldId="693"/>
        </pc:sldMkLst>
        <pc:spChg chg="add mod">
          <ac:chgData name="Daniel Zwahlen" userId="8390920426e98de0" providerId="LiveId" clId="{3C16EBEC-561A-4CE6-9D6B-FAFD73EA786F}" dt="2026-04-24T20:22:22.378" v="2028"/>
          <ac:spMkLst>
            <pc:docMk/>
            <pc:sldMk cId="381423290" sldId="693"/>
            <ac:spMk id="2" creationId="{DFC89DCF-BD1D-FB40-567C-060255DBD2BA}"/>
          </ac:spMkLst>
        </pc:spChg>
        <pc:spChg chg="mod">
          <ac:chgData name="Daniel Zwahlen" userId="8390920426e98de0" providerId="LiveId" clId="{3C16EBEC-561A-4CE6-9D6B-FAFD73EA786F}" dt="2026-04-24T20:13:52.612" v="1952" actId="20577"/>
          <ac:spMkLst>
            <pc:docMk/>
            <pc:sldMk cId="381423290" sldId="693"/>
            <ac:spMk id="3" creationId="{B265881D-B4D9-BA14-CCFD-B09C8D653824}"/>
          </ac:spMkLst>
        </pc:spChg>
        <pc:spChg chg="mod">
          <ac:chgData name="Daniel Zwahlen" userId="8390920426e98de0" providerId="LiveId" clId="{3C16EBEC-561A-4CE6-9D6B-FAFD73EA786F}" dt="2026-04-24T20:14:38.127" v="1955" actId="6549"/>
          <ac:spMkLst>
            <pc:docMk/>
            <pc:sldMk cId="381423290" sldId="693"/>
            <ac:spMk id="6" creationId="{E44E5707-7171-A3E4-5160-247757B25A6D}"/>
          </ac:spMkLst>
        </pc:spChg>
      </pc:sldChg>
      <pc:sldChg chg="addSp modSp add mod">
        <pc:chgData name="Daniel Zwahlen" userId="8390920426e98de0" providerId="LiveId" clId="{3C16EBEC-561A-4CE6-9D6B-FAFD73EA786F}" dt="2026-04-24T20:22:35.315" v="2029"/>
        <pc:sldMkLst>
          <pc:docMk/>
          <pc:sldMk cId="3965241419" sldId="694"/>
        </pc:sldMkLst>
        <pc:spChg chg="add mod">
          <ac:chgData name="Daniel Zwahlen" userId="8390920426e98de0" providerId="LiveId" clId="{3C16EBEC-561A-4CE6-9D6B-FAFD73EA786F}" dt="2026-04-24T20:22:35.315" v="2029"/>
          <ac:spMkLst>
            <pc:docMk/>
            <pc:sldMk cId="3965241419" sldId="694"/>
            <ac:spMk id="2" creationId="{2A834484-F0C0-A83D-7580-F6BB6D84B477}"/>
          </ac:spMkLst>
        </pc:spChg>
        <pc:spChg chg="mod">
          <ac:chgData name="Daniel Zwahlen" userId="8390920426e98de0" providerId="LiveId" clId="{3C16EBEC-561A-4CE6-9D6B-FAFD73EA786F}" dt="2026-04-24T20:15:17.373" v="1967" actId="5793"/>
          <ac:spMkLst>
            <pc:docMk/>
            <pc:sldMk cId="3965241419" sldId="694"/>
            <ac:spMk id="3" creationId="{A48A450B-F4F1-F508-CF64-72601999B854}"/>
          </ac:spMkLst>
        </pc:spChg>
        <pc:spChg chg="mod">
          <ac:chgData name="Daniel Zwahlen" userId="8390920426e98de0" providerId="LiveId" clId="{3C16EBEC-561A-4CE6-9D6B-FAFD73EA786F}" dt="2026-04-24T20:14:54.347" v="1965" actId="20577"/>
          <ac:spMkLst>
            <pc:docMk/>
            <pc:sldMk cId="3965241419" sldId="694"/>
            <ac:spMk id="6" creationId="{8B3AC5D9-5079-38AA-CABB-285E1E23BC4B}"/>
          </ac:spMkLst>
        </pc:spChg>
      </pc:sldChg>
      <pc:sldChg chg="addSp modSp add mod">
        <pc:chgData name="Daniel Zwahlen" userId="8390920426e98de0" providerId="LiveId" clId="{3C16EBEC-561A-4CE6-9D6B-FAFD73EA786F}" dt="2026-04-24T20:22:49.807" v="2032" actId="20577"/>
        <pc:sldMkLst>
          <pc:docMk/>
          <pc:sldMk cId="1112838584" sldId="695"/>
        </pc:sldMkLst>
        <pc:spChg chg="add mod">
          <ac:chgData name="Daniel Zwahlen" userId="8390920426e98de0" providerId="LiveId" clId="{3C16EBEC-561A-4CE6-9D6B-FAFD73EA786F}" dt="2026-04-24T20:22:49.807" v="2032" actId="20577"/>
          <ac:spMkLst>
            <pc:docMk/>
            <pc:sldMk cId="1112838584" sldId="695"/>
            <ac:spMk id="2" creationId="{3BA92923-4382-90C0-64BC-5A23882FD4CD}"/>
          </ac:spMkLst>
        </pc:spChg>
        <pc:spChg chg="mod">
          <ac:chgData name="Daniel Zwahlen" userId="8390920426e98de0" providerId="LiveId" clId="{3C16EBEC-561A-4CE6-9D6B-FAFD73EA786F}" dt="2026-04-24T20:16:18.314" v="1994" actId="20577"/>
          <ac:spMkLst>
            <pc:docMk/>
            <pc:sldMk cId="1112838584" sldId="695"/>
            <ac:spMk id="3" creationId="{D9E82065-8630-A43A-708B-A15765F1A4DF}"/>
          </ac:spMkLst>
        </pc:spChg>
        <pc:spChg chg="mod">
          <ac:chgData name="Daniel Zwahlen" userId="8390920426e98de0" providerId="LiveId" clId="{3C16EBEC-561A-4CE6-9D6B-FAFD73EA786F}" dt="2026-04-24T20:15:40.417" v="1985" actId="20577"/>
          <ac:spMkLst>
            <pc:docMk/>
            <pc:sldMk cId="1112838584" sldId="695"/>
            <ac:spMk id="6" creationId="{CBE33FD4-401A-DDB4-93C2-298469D3CC54}"/>
          </ac:spMkLst>
        </pc:spChg>
      </pc:sldChg>
      <pc:sldChg chg="addSp modSp add mod">
        <pc:chgData name="Daniel Zwahlen" userId="8390920426e98de0" providerId="LiveId" clId="{3C16EBEC-561A-4CE6-9D6B-FAFD73EA786F}" dt="2026-04-24T20:22:58.687" v="2035" actId="20577"/>
        <pc:sldMkLst>
          <pc:docMk/>
          <pc:sldMk cId="2354504992" sldId="696"/>
        </pc:sldMkLst>
        <pc:spChg chg="add mod">
          <ac:chgData name="Daniel Zwahlen" userId="8390920426e98de0" providerId="LiveId" clId="{3C16EBEC-561A-4CE6-9D6B-FAFD73EA786F}" dt="2026-04-24T20:22:58.687" v="2035" actId="20577"/>
          <ac:spMkLst>
            <pc:docMk/>
            <pc:sldMk cId="2354504992" sldId="696"/>
            <ac:spMk id="2" creationId="{90D840EA-63F0-86A4-6AD6-D31B8438EF0F}"/>
          </ac:spMkLst>
        </pc:spChg>
        <pc:spChg chg="mod">
          <ac:chgData name="Daniel Zwahlen" userId="8390920426e98de0" providerId="LiveId" clId="{3C16EBEC-561A-4CE6-9D6B-FAFD73EA786F}" dt="2026-04-24T20:19:41.084" v="1997" actId="27636"/>
          <ac:spMkLst>
            <pc:docMk/>
            <pc:sldMk cId="2354504992" sldId="696"/>
            <ac:spMk id="3" creationId="{E9074287-FD50-2399-78B1-8AC22B9DEAEB}"/>
          </ac:spMkLst>
        </pc:spChg>
      </pc:sldChg>
      <pc:sldChg chg="modSp add del mod">
        <pc:chgData name="Daniel Zwahlen" userId="8390920426e98de0" providerId="LiveId" clId="{3C16EBEC-561A-4CE6-9D6B-FAFD73EA786F}" dt="2026-04-24T20:20:35.406" v="2003" actId="2890"/>
        <pc:sldMkLst>
          <pc:docMk/>
          <pc:sldMk cId="419208984" sldId="697"/>
        </pc:sldMkLst>
        <pc:spChg chg="mod">
          <ac:chgData name="Daniel Zwahlen" userId="8390920426e98de0" providerId="LiveId" clId="{3C16EBEC-561A-4CE6-9D6B-FAFD73EA786F}" dt="2026-04-24T20:20:34.286" v="2002"/>
          <ac:spMkLst>
            <pc:docMk/>
            <pc:sldMk cId="419208984" sldId="697"/>
            <ac:spMk id="3" creationId="{B2F99AC7-CB5A-6B16-9CDC-EC1773906085}"/>
          </ac:spMkLst>
        </pc:spChg>
      </pc:sldChg>
      <pc:sldChg chg="modSp add mod">
        <pc:chgData name="Daniel Zwahlen" userId="8390920426e98de0" providerId="LiveId" clId="{3C16EBEC-561A-4CE6-9D6B-FAFD73EA786F}" dt="2026-04-24T20:21:20.485" v="2024" actId="14100"/>
        <pc:sldMkLst>
          <pc:docMk/>
          <pc:sldMk cId="1117200728" sldId="697"/>
        </pc:sldMkLst>
        <pc:spChg chg="mod">
          <ac:chgData name="Daniel Zwahlen" userId="8390920426e98de0" providerId="LiveId" clId="{3C16EBEC-561A-4CE6-9D6B-FAFD73EA786F}" dt="2026-04-24T20:21:20.485" v="2024" actId="14100"/>
          <ac:spMkLst>
            <pc:docMk/>
            <pc:sldMk cId="1117200728" sldId="697"/>
            <ac:spMk id="3" creationId="{B98F95C3-9694-FF96-F5AF-5A542A47AF8C}"/>
          </ac:spMkLst>
        </pc:spChg>
        <pc:spChg chg="mod">
          <ac:chgData name="Daniel Zwahlen" userId="8390920426e98de0" providerId="LiveId" clId="{3C16EBEC-561A-4CE6-9D6B-FAFD73EA786F}" dt="2026-04-24T20:20:49.218" v="2016" actId="20577"/>
          <ac:spMkLst>
            <pc:docMk/>
            <pc:sldMk cId="1117200728" sldId="697"/>
            <ac:spMk id="6" creationId="{9B3FE519-EF1A-F248-044E-08EB1CBD46FB}"/>
          </ac:spMkLst>
        </pc:spChg>
      </pc:sldChg>
      <pc:sldChg chg="add del">
        <pc:chgData name="Daniel Zwahlen" userId="8390920426e98de0" providerId="LiveId" clId="{3C16EBEC-561A-4CE6-9D6B-FAFD73EA786F}" dt="2026-04-24T20:26:40.320" v="2037" actId="47"/>
        <pc:sldMkLst>
          <pc:docMk/>
          <pc:sldMk cId="279582790" sldId="698"/>
        </pc:sldMkLst>
      </pc:sldChg>
      <pc:sldChg chg="addSp delSp modSp add mod delAnim">
        <pc:chgData name="Daniel Zwahlen" userId="8390920426e98de0" providerId="LiveId" clId="{3C16EBEC-561A-4CE6-9D6B-FAFD73EA786F}" dt="2026-04-24T20:32:59.211" v="2220" actId="20577"/>
        <pc:sldMkLst>
          <pc:docMk/>
          <pc:sldMk cId="2591156556" sldId="698"/>
        </pc:sldMkLst>
        <pc:spChg chg="del">
          <ac:chgData name="Daniel Zwahlen" userId="8390920426e98de0" providerId="LiveId" clId="{3C16EBEC-561A-4CE6-9D6B-FAFD73EA786F}" dt="2026-04-24T20:30:03.785" v="2062" actId="478"/>
          <ac:spMkLst>
            <pc:docMk/>
            <pc:sldMk cId="2591156556" sldId="698"/>
            <ac:spMk id="2" creationId="{1783124B-2D26-53CE-028B-0F83FD4B4E01}"/>
          </ac:spMkLst>
        </pc:spChg>
        <pc:spChg chg="add mod">
          <ac:chgData name="Daniel Zwahlen" userId="8390920426e98de0" providerId="LiveId" clId="{3C16EBEC-561A-4CE6-9D6B-FAFD73EA786F}" dt="2026-04-24T20:32:44.322" v="2208" actId="20577"/>
          <ac:spMkLst>
            <pc:docMk/>
            <pc:sldMk cId="2591156556" sldId="698"/>
            <ac:spMk id="4" creationId="{18D83B1D-C3BE-93A9-60F3-62E7930F5B35}"/>
          </ac:spMkLst>
        </pc:spChg>
        <pc:spChg chg="mod">
          <ac:chgData name="Daniel Zwahlen" userId="8390920426e98de0" providerId="LiveId" clId="{3C16EBEC-561A-4CE6-9D6B-FAFD73EA786F}" dt="2026-04-24T20:32:59.211" v="2220" actId="20577"/>
          <ac:spMkLst>
            <pc:docMk/>
            <pc:sldMk cId="2591156556" sldId="698"/>
            <ac:spMk id="8" creationId="{7C29B7B5-D68C-D6F9-F6C0-0F00E150FBF8}"/>
          </ac:spMkLst>
        </pc:spChg>
      </pc:sldChg>
      <pc:sldChg chg="delSp modSp add mod">
        <pc:chgData name="Daniel Zwahlen" userId="8390920426e98de0" providerId="LiveId" clId="{3C16EBEC-561A-4CE6-9D6B-FAFD73EA786F}" dt="2026-04-24T20:35:23.796" v="2262" actId="6549"/>
        <pc:sldMkLst>
          <pc:docMk/>
          <pc:sldMk cId="135829360" sldId="699"/>
        </pc:sldMkLst>
        <pc:spChg chg="mod">
          <ac:chgData name="Daniel Zwahlen" userId="8390920426e98de0" providerId="LiveId" clId="{3C16EBEC-561A-4CE6-9D6B-FAFD73EA786F}" dt="2026-04-24T20:35:23.796" v="2262" actId="6549"/>
          <ac:spMkLst>
            <pc:docMk/>
            <pc:sldMk cId="135829360" sldId="699"/>
            <ac:spMk id="2" creationId="{09161A2F-58CC-37E3-49A2-E5BDB77C6B87}"/>
          </ac:spMkLst>
        </pc:spChg>
        <pc:picChg chg="del">
          <ac:chgData name="Daniel Zwahlen" userId="8390920426e98de0" providerId="LiveId" clId="{3C16EBEC-561A-4CE6-9D6B-FAFD73EA786F}" dt="2026-04-24T20:35:20.069" v="2261" actId="478"/>
          <ac:picMkLst>
            <pc:docMk/>
            <pc:sldMk cId="135829360" sldId="699"/>
            <ac:picMk id="5" creationId="{365151F7-C3F3-4588-511A-E073E3788D22}"/>
          </ac:picMkLst>
        </pc:picChg>
      </pc:sldChg>
      <pc:sldChg chg="add del">
        <pc:chgData name="Daniel Zwahlen" userId="8390920426e98de0" providerId="LiveId" clId="{3C16EBEC-561A-4CE6-9D6B-FAFD73EA786F}" dt="2026-04-24T20:33:53.261" v="2222" actId="2890"/>
        <pc:sldMkLst>
          <pc:docMk/>
          <pc:sldMk cId="318877522" sldId="699"/>
        </pc:sldMkLst>
      </pc:sldChg>
      <pc:sldChg chg="add">
        <pc:chgData name="Daniel Zwahlen" userId="8390920426e98de0" providerId="LiveId" clId="{3C16EBEC-561A-4CE6-9D6B-FAFD73EA786F}" dt="2026-04-24T20:35:16.226" v="2260" actId="2890"/>
        <pc:sldMkLst>
          <pc:docMk/>
          <pc:sldMk cId="3703363330" sldId="700"/>
        </pc:sldMkLst>
      </pc:sldChg>
      <pc:sldChg chg="addSp modSp add">
        <pc:chgData name="Daniel Zwahlen" userId="8390920426e98de0" providerId="LiveId" clId="{3C16EBEC-561A-4CE6-9D6B-FAFD73EA786F}" dt="2026-04-24T20:54:12.402" v="2329" actId="732"/>
        <pc:sldMkLst>
          <pc:docMk/>
          <pc:sldMk cId="3709568991" sldId="701"/>
        </pc:sldMkLst>
        <pc:picChg chg="add mod">
          <ac:chgData name="Daniel Zwahlen" userId="8390920426e98de0" providerId="LiveId" clId="{3C16EBEC-561A-4CE6-9D6B-FAFD73EA786F}" dt="2026-04-24T20:54:12.402" v="2329" actId="732"/>
          <ac:picMkLst>
            <pc:docMk/>
            <pc:sldMk cId="3709568991" sldId="701"/>
            <ac:picMk id="9218" creationId="{300774E9-8226-63AD-575D-9960C55A9D44}"/>
          </ac:picMkLst>
        </pc:picChg>
      </pc:sldChg>
      <pc:sldChg chg="addSp modSp add">
        <pc:chgData name="Daniel Zwahlen" userId="8390920426e98de0" providerId="LiveId" clId="{3C16EBEC-561A-4CE6-9D6B-FAFD73EA786F}" dt="2026-04-24T20:56:04.185" v="2343" actId="732"/>
        <pc:sldMkLst>
          <pc:docMk/>
          <pc:sldMk cId="2216171612" sldId="702"/>
        </pc:sldMkLst>
        <pc:picChg chg="add mod">
          <ac:chgData name="Daniel Zwahlen" userId="8390920426e98de0" providerId="LiveId" clId="{3C16EBEC-561A-4CE6-9D6B-FAFD73EA786F}" dt="2026-04-24T20:55:06.813" v="2337" actId="732"/>
          <ac:picMkLst>
            <pc:docMk/>
            <pc:sldMk cId="2216171612" sldId="702"/>
            <ac:picMk id="8194" creationId="{B264F97B-B4B5-7A78-F28D-581178A55DEE}"/>
          </ac:picMkLst>
        </pc:picChg>
        <pc:picChg chg="add mod">
          <ac:chgData name="Daniel Zwahlen" userId="8390920426e98de0" providerId="LiveId" clId="{3C16EBEC-561A-4CE6-9D6B-FAFD73EA786F}" dt="2026-04-24T20:56:04.185" v="2343" actId="732"/>
          <ac:picMkLst>
            <pc:docMk/>
            <pc:sldMk cId="2216171612" sldId="702"/>
            <ac:picMk id="8196" creationId="{8721ECC3-59BD-DA61-514A-9125F22A2252}"/>
          </ac:picMkLst>
        </pc:picChg>
      </pc:sldChg>
      <pc:sldChg chg="add ord">
        <pc:chgData name="Daniel Zwahlen" userId="8390920426e98de0" providerId="LiveId" clId="{3C16EBEC-561A-4CE6-9D6B-FAFD73EA786F}" dt="2026-04-24T20:39:43.127" v="2267"/>
        <pc:sldMkLst>
          <pc:docMk/>
          <pc:sldMk cId="18485469" sldId="703"/>
        </pc:sldMkLst>
      </pc:sldChg>
      <pc:sldChg chg="add ord">
        <pc:chgData name="Daniel Zwahlen" userId="8390920426e98de0" providerId="LiveId" clId="{3C16EBEC-561A-4CE6-9D6B-FAFD73EA786F}" dt="2026-04-24T20:41:02.248" v="2270"/>
        <pc:sldMkLst>
          <pc:docMk/>
          <pc:sldMk cId="1270099997" sldId="704"/>
        </pc:sldMkLst>
      </pc:sldChg>
      <pc:sldChg chg="add">
        <pc:chgData name="Daniel Zwahlen" userId="8390920426e98de0" providerId="LiveId" clId="{3C16EBEC-561A-4CE6-9D6B-FAFD73EA786F}" dt="2026-04-24T20:41:32.498" v="2271"/>
        <pc:sldMkLst>
          <pc:docMk/>
          <pc:sldMk cId="3161873853" sldId="705"/>
        </pc:sldMkLst>
      </pc:sldChg>
      <pc:sldChg chg="addSp modSp add">
        <pc:chgData name="Daniel Zwahlen" userId="8390920426e98de0" providerId="LiveId" clId="{3C16EBEC-561A-4CE6-9D6B-FAFD73EA786F}" dt="2026-04-24T20:49:32.959" v="2305"/>
        <pc:sldMkLst>
          <pc:docMk/>
          <pc:sldMk cId="4119806868" sldId="706"/>
        </pc:sldMkLst>
        <pc:spChg chg="add mod">
          <ac:chgData name="Daniel Zwahlen" userId="8390920426e98de0" providerId="LiveId" clId="{3C16EBEC-561A-4CE6-9D6B-FAFD73EA786F}" dt="2026-04-24T20:49:32.959" v="2305"/>
          <ac:spMkLst>
            <pc:docMk/>
            <pc:sldMk cId="4119806868" sldId="706"/>
            <ac:spMk id="2" creationId="{9EEB0F85-DF9D-5A35-3808-8369497C1964}"/>
          </ac:spMkLst>
        </pc:spChg>
        <pc:spChg chg="mod">
          <ac:chgData name="Daniel Zwahlen" userId="8390920426e98de0" providerId="LiveId" clId="{3C16EBEC-561A-4CE6-9D6B-FAFD73EA786F}" dt="2026-04-24T20:48:28.340" v="2301"/>
          <ac:spMkLst>
            <pc:docMk/>
            <pc:sldMk cId="4119806868" sldId="706"/>
            <ac:spMk id="8" creationId="{AB5F2EB3-1378-64C5-466E-D5418E03189A}"/>
          </ac:spMkLst>
        </pc:spChg>
      </pc:sldChg>
      <pc:sldChg chg="add">
        <pc:chgData name="Daniel Zwahlen" userId="8390920426e98de0" providerId="LiveId" clId="{3C16EBEC-561A-4CE6-9D6B-FAFD73EA786F}" dt="2026-04-24T20:51:03.787" v="2317"/>
        <pc:sldMkLst>
          <pc:docMk/>
          <pc:sldMk cId="1092332505" sldId="707"/>
        </pc:sldMkLst>
      </pc:sldChg>
      <pc:sldChg chg="add">
        <pc:chgData name="Daniel Zwahlen" userId="8390920426e98de0" providerId="LiveId" clId="{3C16EBEC-561A-4CE6-9D6B-FAFD73EA786F}" dt="2026-04-24T20:51:23.602" v="2318"/>
        <pc:sldMkLst>
          <pc:docMk/>
          <pc:sldMk cId="78410684" sldId="70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7B722A-EF23-47A9-9671-5AC6553BEA5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CH"/>
        </a:p>
      </dgm:t>
    </dgm:pt>
    <dgm:pt modelId="{859EF735-F138-4238-AFC1-CE9FC771E150}">
      <dgm:prSet/>
      <dgm:spPr>
        <a:solidFill>
          <a:schemeClr val="accent6">
            <a:lumMod val="60000"/>
            <a:lumOff val="40000"/>
          </a:schemeClr>
        </a:solidFill>
      </dgm:spPr>
      <dgm:t>
        <a:bodyPr/>
        <a:lstStyle/>
        <a:p>
          <a:r>
            <a:rPr lang="de-CH"/>
            <a:t>«Handbuch zur Seele» - die Bibel</a:t>
          </a:r>
        </a:p>
      </dgm:t>
    </dgm:pt>
    <dgm:pt modelId="{93660F58-8387-4689-B0B9-681BB5E42449}" type="parTrans" cxnId="{6EFAE290-1CBF-41CA-B962-2598F051376D}">
      <dgm:prSet/>
      <dgm:spPr/>
      <dgm:t>
        <a:bodyPr/>
        <a:lstStyle/>
        <a:p>
          <a:endParaRPr lang="de-CH"/>
        </a:p>
      </dgm:t>
    </dgm:pt>
    <dgm:pt modelId="{0C1B6A35-FBE4-4D2E-A7CA-9354CB0BB53B}" type="sibTrans" cxnId="{6EFAE290-1CBF-41CA-B962-2598F051376D}">
      <dgm:prSet/>
      <dgm:spPr/>
      <dgm:t>
        <a:bodyPr/>
        <a:lstStyle/>
        <a:p>
          <a:endParaRPr lang="de-CH"/>
        </a:p>
      </dgm:t>
    </dgm:pt>
    <dgm:pt modelId="{B220C3C9-58BF-409A-BD31-2612D2F98B9F}">
      <dgm:prSet/>
      <dgm:spPr/>
      <dgm:t>
        <a:bodyPr/>
        <a:lstStyle/>
        <a:p>
          <a:endParaRPr lang="de-CH"/>
        </a:p>
      </dgm:t>
    </dgm:pt>
    <dgm:pt modelId="{9D5452E5-5B85-497F-BE25-FCD81B33DB7D}" type="sibTrans" cxnId="{27A61538-CF13-47CA-B7F7-0CEE112A1ECF}">
      <dgm:prSet/>
      <dgm:spPr/>
      <dgm:t>
        <a:bodyPr/>
        <a:lstStyle/>
        <a:p>
          <a:endParaRPr lang="de-CH"/>
        </a:p>
      </dgm:t>
    </dgm:pt>
    <dgm:pt modelId="{D174AB73-38FA-40C0-B44E-1BB057C961FC}" type="parTrans" cxnId="{27A61538-CF13-47CA-B7F7-0CEE112A1ECF}">
      <dgm:prSet/>
      <dgm:spPr/>
      <dgm:t>
        <a:bodyPr/>
        <a:lstStyle/>
        <a:p>
          <a:endParaRPr lang="de-CH"/>
        </a:p>
      </dgm:t>
    </dgm:pt>
    <dgm:pt modelId="{65E3FAA0-B0D5-4C96-AC8C-49778BA5569D}">
      <dgm:prSet/>
      <dgm:spPr/>
      <dgm:t>
        <a:bodyPr/>
        <a:lstStyle/>
        <a:p>
          <a:r>
            <a:rPr lang="de-CH"/>
            <a:t>Design Psychologie </a:t>
          </a:r>
        </a:p>
      </dgm:t>
    </dgm:pt>
    <dgm:pt modelId="{733FFBEB-B1D3-4B66-B111-EB0C036A9F65}" type="sibTrans" cxnId="{AB6B7867-0078-4547-9C66-5E93CEC956F3}">
      <dgm:prSet/>
      <dgm:spPr/>
      <dgm:t>
        <a:bodyPr/>
        <a:lstStyle/>
        <a:p>
          <a:endParaRPr lang="de-CH"/>
        </a:p>
      </dgm:t>
    </dgm:pt>
    <dgm:pt modelId="{ACF62913-9568-4B5D-924F-ADF42EFDA0E4}" type="parTrans" cxnId="{AB6B7867-0078-4547-9C66-5E93CEC956F3}">
      <dgm:prSet/>
      <dgm:spPr/>
      <dgm:t>
        <a:bodyPr/>
        <a:lstStyle/>
        <a:p>
          <a:endParaRPr lang="de-CH"/>
        </a:p>
      </dgm:t>
    </dgm:pt>
    <dgm:pt modelId="{BD9C9EA0-7E30-4BD4-A6A3-1BBC819F4CF2}">
      <dgm:prSet/>
      <dgm:spPr/>
      <dgm:t>
        <a:bodyPr/>
        <a:lstStyle/>
        <a:p>
          <a:r>
            <a:rPr lang="de-CH"/>
            <a:t>Gemeinsamkeit in Sprache und Verständnis</a:t>
          </a:r>
        </a:p>
      </dgm:t>
    </dgm:pt>
    <dgm:pt modelId="{EC024F15-2A6C-4049-9F23-D781F8B79AD3}" type="sibTrans" cxnId="{6919D597-87D8-49FB-99EC-E5D723B36B7C}">
      <dgm:prSet/>
      <dgm:spPr/>
      <dgm:t>
        <a:bodyPr/>
        <a:lstStyle/>
        <a:p>
          <a:endParaRPr lang="de-CH"/>
        </a:p>
      </dgm:t>
    </dgm:pt>
    <dgm:pt modelId="{BB437731-16A8-4E2D-A0FA-A904741094A5}" type="parTrans" cxnId="{6919D597-87D8-49FB-99EC-E5D723B36B7C}">
      <dgm:prSet/>
      <dgm:spPr/>
      <dgm:t>
        <a:bodyPr/>
        <a:lstStyle/>
        <a:p>
          <a:endParaRPr lang="de-CH"/>
        </a:p>
      </dgm:t>
    </dgm:pt>
    <dgm:pt modelId="{3D4E7F5C-B7B1-4038-9537-406F50D20151}">
      <dgm:prSet/>
      <dgm:spPr/>
      <dgm:t>
        <a:bodyPr/>
        <a:lstStyle/>
        <a:p>
          <a:r>
            <a:rPr lang="de-CH"/>
            <a:t>Wissenschaft gestützt</a:t>
          </a:r>
        </a:p>
      </dgm:t>
    </dgm:pt>
    <dgm:pt modelId="{A095D6CC-03AA-4F93-8D20-3318AE0A99BD}" type="sibTrans" cxnId="{38E32CF0-ADF7-49D6-957D-BB2C71054CC9}">
      <dgm:prSet/>
      <dgm:spPr/>
      <dgm:t>
        <a:bodyPr/>
        <a:lstStyle/>
        <a:p>
          <a:endParaRPr lang="de-CH"/>
        </a:p>
      </dgm:t>
    </dgm:pt>
    <dgm:pt modelId="{213C6818-B175-4911-8690-4184CE5490C0}" type="parTrans" cxnId="{38E32CF0-ADF7-49D6-957D-BB2C71054CC9}">
      <dgm:prSet/>
      <dgm:spPr/>
      <dgm:t>
        <a:bodyPr/>
        <a:lstStyle/>
        <a:p>
          <a:endParaRPr lang="de-CH"/>
        </a:p>
      </dgm:t>
    </dgm:pt>
    <dgm:pt modelId="{03B70A9E-C450-452E-A531-E5C82CE14B6F}" type="pres">
      <dgm:prSet presAssocID="{107B722A-EF23-47A9-9671-5AC6553BEA58}" presName="linear" presStyleCnt="0">
        <dgm:presLayoutVars>
          <dgm:animLvl val="lvl"/>
          <dgm:resizeHandles val="exact"/>
        </dgm:presLayoutVars>
      </dgm:prSet>
      <dgm:spPr/>
    </dgm:pt>
    <dgm:pt modelId="{06FDCEF1-3F1F-426B-BFAB-79F70CFDEFD4}" type="pres">
      <dgm:prSet presAssocID="{859EF735-F138-4238-AFC1-CE9FC771E150}" presName="parentText" presStyleLbl="node1" presStyleIdx="0" presStyleCnt="4">
        <dgm:presLayoutVars>
          <dgm:chMax val="0"/>
          <dgm:bulletEnabled val="1"/>
        </dgm:presLayoutVars>
      </dgm:prSet>
      <dgm:spPr/>
    </dgm:pt>
    <dgm:pt modelId="{1186BEA1-CB17-4908-9C74-B36D9D08151F}" type="pres">
      <dgm:prSet presAssocID="{0C1B6A35-FBE4-4D2E-A7CA-9354CB0BB53B}" presName="spacer" presStyleCnt="0"/>
      <dgm:spPr/>
    </dgm:pt>
    <dgm:pt modelId="{BB71EF7B-76F0-4AF4-861C-B720847045B8}" type="pres">
      <dgm:prSet presAssocID="{3D4E7F5C-B7B1-4038-9537-406F50D20151}" presName="parentText" presStyleLbl="node1" presStyleIdx="1" presStyleCnt="4">
        <dgm:presLayoutVars>
          <dgm:chMax val="0"/>
          <dgm:bulletEnabled val="1"/>
        </dgm:presLayoutVars>
      </dgm:prSet>
      <dgm:spPr/>
    </dgm:pt>
    <dgm:pt modelId="{20A9E777-DC78-4A59-B188-8D7801971A2A}" type="pres">
      <dgm:prSet presAssocID="{A095D6CC-03AA-4F93-8D20-3318AE0A99BD}" presName="spacer" presStyleCnt="0"/>
      <dgm:spPr/>
    </dgm:pt>
    <dgm:pt modelId="{5B77445A-B1DC-4668-BD18-29217B9ABAF9}" type="pres">
      <dgm:prSet presAssocID="{BD9C9EA0-7E30-4BD4-A6A3-1BBC819F4CF2}" presName="parentText" presStyleLbl="node1" presStyleIdx="2" presStyleCnt="4">
        <dgm:presLayoutVars>
          <dgm:chMax val="0"/>
          <dgm:bulletEnabled val="1"/>
        </dgm:presLayoutVars>
      </dgm:prSet>
      <dgm:spPr/>
    </dgm:pt>
    <dgm:pt modelId="{01D058B8-BEF1-4625-A8BA-F695A86AA633}" type="pres">
      <dgm:prSet presAssocID="{EC024F15-2A6C-4049-9F23-D781F8B79AD3}" presName="spacer" presStyleCnt="0"/>
      <dgm:spPr/>
    </dgm:pt>
    <dgm:pt modelId="{56E94C83-57A7-46A3-BA90-B68D2FCD2FC7}" type="pres">
      <dgm:prSet presAssocID="{65E3FAA0-B0D5-4C96-AC8C-49778BA5569D}" presName="parentText" presStyleLbl="node1" presStyleIdx="3" presStyleCnt="4">
        <dgm:presLayoutVars>
          <dgm:chMax val="0"/>
          <dgm:bulletEnabled val="1"/>
        </dgm:presLayoutVars>
      </dgm:prSet>
      <dgm:spPr/>
    </dgm:pt>
    <dgm:pt modelId="{D763C0BC-1BDB-44D2-8C49-6E581500C821}" type="pres">
      <dgm:prSet presAssocID="{65E3FAA0-B0D5-4C96-AC8C-49778BA5569D}" presName="childText" presStyleLbl="revTx" presStyleIdx="0" presStyleCnt="1">
        <dgm:presLayoutVars>
          <dgm:bulletEnabled val="1"/>
        </dgm:presLayoutVars>
      </dgm:prSet>
      <dgm:spPr/>
    </dgm:pt>
  </dgm:ptLst>
  <dgm:cxnLst>
    <dgm:cxn modelId="{37644F19-F58A-4D3C-B57A-CC693F9854F0}" type="presOf" srcId="{859EF735-F138-4238-AFC1-CE9FC771E150}" destId="{06FDCEF1-3F1F-426B-BFAB-79F70CFDEFD4}" srcOrd="0" destOrd="0" presId="urn:microsoft.com/office/officeart/2005/8/layout/vList2"/>
    <dgm:cxn modelId="{94BE4A35-69E8-44CE-A4D4-A40B83A32E92}" type="presOf" srcId="{107B722A-EF23-47A9-9671-5AC6553BEA58}" destId="{03B70A9E-C450-452E-A531-E5C82CE14B6F}" srcOrd="0" destOrd="0" presId="urn:microsoft.com/office/officeart/2005/8/layout/vList2"/>
    <dgm:cxn modelId="{27A61538-CF13-47CA-B7F7-0CEE112A1ECF}" srcId="{65E3FAA0-B0D5-4C96-AC8C-49778BA5569D}" destId="{B220C3C9-58BF-409A-BD31-2612D2F98B9F}" srcOrd="0" destOrd="0" parTransId="{D174AB73-38FA-40C0-B44E-1BB057C961FC}" sibTransId="{9D5452E5-5B85-497F-BE25-FCD81B33DB7D}"/>
    <dgm:cxn modelId="{AB6B7867-0078-4547-9C66-5E93CEC956F3}" srcId="{107B722A-EF23-47A9-9671-5AC6553BEA58}" destId="{65E3FAA0-B0D5-4C96-AC8C-49778BA5569D}" srcOrd="3" destOrd="0" parTransId="{ACF62913-9568-4B5D-924F-ADF42EFDA0E4}" sibTransId="{733FFBEB-B1D3-4B66-B111-EB0C036A9F65}"/>
    <dgm:cxn modelId="{44776B4D-E856-42FB-BCD8-254BAF47D381}" type="presOf" srcId="{B220C3C9-58BF-409A-BD31-2612D2F98B9F}" destId="{D763C0BC-1BDB-44D2-8C49-6E581500C821}" srcOrd="0" destOrd="0" presId="urn:microsoft.com/office/officeart/2005/8/layout/vList2"/>
    <dgm:cxn modelId="{6EFAE290-1CBF-41CA-B962-2598F051376D}" srcId="{107B722A-EF23-47A9-9671-5AC6553BEA58}" destId="{859EF735-F138-4238-AFC1-CE9FC771E150}" srcOrd="0" destOrd="0" parTransId="{93660F58-8387-4689-B0B9-681BB5E42449}" sibTransId="{0C1B6A35-FBE4-4D2E-A7CA-9354CB0BB53B}"/>
    <dgm:cxn modelId="{6919D597-87D8-49FB-99EC-E5D723B36B7C}" srcId="{107B722A-EF23-47A9-9671-5AC6553BEA58}" destId="{BD9C9EA0-7E30-4BD4-A6A3-1BBC819F4CF2}" srcOrd="2" destOrd="0" parTransId="{BB437731-16A8-4E2D-A0FA-A904741094A5}" sibTransId="{EC024F15-2A6C-4049-9F23-D781F8B79AD3}"/>
    <dgm:cxn modelId="{F3D511E0-54A9-4716-9765-4017C11ED1BA}" type="presOf" srcId="{BD9C9EA0-7E30-4BD4-A6A3-1BBC819F4CF2}" destId="{5B77445A-B1DC-4668-BD18-29217B9ABAF9}" srcOrd="0" destOrd="0" presId="urn:microsoft.com/office/officeart/2005/8/layout/vList2"/>
    <dgm:cxn modelId="{38E32CF0-ADF7-49D6-957D-BB2C71054CC9}" srcId="{107B722A-EF23-47A9-9671-5AC6553BEA58}" destId="{3D4E7F5C-B7B1-4038-9537-406F50D20151}" srcOrd="1" destOrd="0" parTransId="{213C6818-B175-4911-8690-4184CE5490C0}" sibTransId="{A095D6CC-03AA-4F93-8D20-3318AE0A99BD}"/>
    <dgm:cxn modelId="{700DCDF5-7A7F-4428-8DA6-A0AADCE55481}" type="presOf" srcId="{65E3FAA0-B0D5-4C96-AC8C-49778BA5569D}" destId="{56E94C83-57A7-46A3-BA90-B68D2FCD2FC7}" srcOrd="0" destOrd="0" presId="urn:microsoft.com/office/officeart/2005/8/layout/vList2"/>
    <dgm:cxn modelId="{4564D0FB-7332-489C-A5C3-4631A7CC3ACF}" type="presOf" srcId="{3D4E7F5C-B7B1-4038-9537-406F50D20151}" destId="{BB71EF7B-76F0-4AF4-861C-B720847045B8}" srcOrd="0" destOrd="0" presId="urn:microsoft.com/office/officeart/2005/8/layout/vList2"/>
    <dgm:cxn modelId="{ED4BCFE3-13FB-4A2D-A1E1-2A3A474C1F16}" type="presParOf" srcId="{03B70A9E-C450-452E-A531-E5C82CE14B6F}" destId="{06FDCEF1-3F1F-426B-BFAB-79F70CFDEFD4}" srcOrd="0" destOrd="0" presId="urn:microsoft.com/office/officeart/2005/8/layout/vList2"/>
    <dgm:cxn modelId="{DCCB66D7-AA56-49D8-8173-27AB71D30F39}" type="presParOf" srcId="{03B70A9E-C450-452E-A531-E5C82CE14B6F}" destId="{1186BEA1-CB17-4908-9C74-B36D9D08151F}" srcOrd="1" destOrd="0" presId="urn:microsoft.com/office/officeart/2005/8/layout/vList2"/>
    <dgm:cxn modelId="{E5EB515B-F7D4-475E-A7B9-962C13B3808E}" type="presParOf" srcId="{03B70A9E-C450-452E-A531-E5C82CE14B6F}" destId="{BB71EF7B-76F0-4AF4-861C-B720847045B8}" srcOrd="2" destOrd="0" presId="urn:microsoft.com/office/officeart/2005/8/layout/vList2"/>
    <dgm:cxn modelId="{40ABEC45-CE7B-4B10-BF03-4496940F6FB8}" type="presParOf" srcId="{03B70A9E-C450-452E-A531-E5C82CE14B6F}" destId="{20A9E777-DC78-4A59-B188-8D7801971A2A}" srcOrd="3" destOrd="0" presId="urn:microsoft.com/office/officeart/2005/8/layout/vList2"/>
    <dgm:cxn modelId="{09D7970E-A34E-4B85-8ACD-F0CE50656233}" type="presParOf" srcId="{03B70A9E-C450-452E-A531-E5C82CE14B6F}" destId="{5B77445A-B1DC-4668-BD18-29217B9ABAF9}" srcOrd="4" destOrd="0" presId="urn:microsoft.com/office/officeart/2005/8/layout/vList2"/>
    <dgm:cxn modelId="{062FE932-3A3B-4097-B2B7-0967DB2DA243}" type="presParOf" srcId="{03B70A9E-C450-452E-A531-E5C82CE14B6F}" destId="{01D058B8-BEF1-4625-A8BA-F695A86AA633}" srcOrd="5" destOrd="0" presId="urn:microsoft.com/office/officeart/2005/8/layout/vList2"/>
    <dgm:cxn modelId="{A70CC005-DAA6-4E5E-9B71-7D6A52C5B1E8}" type="presParOf" srcId="{03B70A9E-C450-452E-A531-E5C82CE14B6F}" destId="{56E94C83-57A7-46A3-BA90-B68D2FCD2FC7}" srcOrd="6" destOrd="0" presId="urn:microsoft.com/office/officeart/2005/8/layout/vList2"/>
    <dgm:cxn modelId="{62CBCDB9-38E0-414D-B5A2-79EEA7F69C54}" type="presParOf" srcId="{03B70A9E-C450-452E-A531-E5C82CE14B6F}" destId="{D763C0BC-1BDB-44D2-8C49-6E581500C821}"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CF5ECED-F736-4AB7-AE78-F12FD2989D51}" type="doc">
      <dgm:prSet loTypeId="urn:microsoft.com/office/officeart/2005/8/layout/pyramid1" loCatId="pyramid" qsTypeId="urn:microsoft.com/office/officeart/2005/8/quickstyle/simple1" qsCatId="simple" csTypeId="urn:microsoft.com/office/officeart/2005/8/colors/accent1_2" csCatId="accent1" phldr="1"/>
      <dgm:spPr/>
    </dgm:pt>
    <dgm:pt modelId="{6D3C4B36-E002-493D-8F0D-B020171FA4CA}">
      <dgm:prSet phldrT="[Text]"/>
      <dgm:spPr>
        <a:gradFill rotWithShape="0">
          <a:gsLst>
            <a:gs pos="0">
              <a:srgbClr val="F8CBAD"/>
            </a:gs>
            <a:gs pos="69000">
              <a:srgbClr val="C00000"/>
            </a:gs>
          </a:gsLst>
          <a:lin ang="16200000" scaled="1"/>
        </a:gradFill>
      </dgm:spPr>
      <dgm:t>
        <a:bodyPr/>
        <a:lstStyle/>
        <a:p>
          <a:r>
            <a:rPr lang="de-CH" dirty="0">
              <a:effectLst>
                <a:outerShdw blurRad="38100" dist="38100" dir="2700000" algn="tl">
                  <a:srgbClr val="000000">
                    <a:alpha val="43137"/>
                  </a:srgbClr>
                </a:outerShdw>
              </a:effectLst>
            </a:rPr>
            <a:t>Trauma Typ II</a:t>
          </a:r>
        </a:p>
      </dgm:t>
    </dgm:pt>
    <dgm:pt modelId="{EED3F66F-E244-4511-B991-8215FBB55642}" type="parTrans" cxnId="{5D51FAD0-AB56-45AC-9411-C23E0E661888}">
      <dgm:prSet/>
      <dgm:spPr/>
      <dgm:t>
        <a:bodyPr/>
        <a:lstStyle/>
        <a:p>
          <a:endParaRPr lang="de-CH"/>
        </a:p>
      </dgm:t>
    </dgm:pt>
    <dgm:pt modelId="{EB7CCA8B-8AFE-4A78-86F5-ABD14905618E}" type="sibTrans" cxnId="{5D51FAD0-AB56-45AC-9411-C23E0E661888}">
      <dgm:prSet/>
      <dgm:spPr/>
      <dgm:t>
        <a:bodyPr/>
        <a:lstStyle/>
        <a:p>
          <a:endParaRPr lang="de-CH"/>
        </a:p>
      </dgm:t>
    </dgm:pt>
    <dgm:pt modelId="{3C62E518-A697-4E69-8002-98FC1B721F00}">
      <dgm:prSet phldrT="[Text]"/>
      <dgm:spPr>
        <a:gradFill flip="none" rotWithShape="1">
          <a:gsLst>
            <a:gs pos="0">
              <a:srgbClr val="5B9BD5"/>
            </a:gs>
            <a:gs pos="100000">
              <a:srgbClr val="F8CBAD"/>
            </a:gs>
          </a:gsLst>
          <a:lin ang="16200000" scaled="1"/>
          <a:tileRect/>
        </a:gradFill>
      </dgm:spPr>
      <dgm:t>
        <a:bodyPr/>
        <a:lstStyle/>
        <a:p>
          <a:r>
            <a:rPr lang="de-CH" dirty="0">
              <a:effectLst>
                <a:outerShdw blurRad="38100" dist="38100" dir="2700000" algn="tl">
                  <a:srgbClr val="000000">
                    <a:alpha val="43137"/>
                  </a:srgbClr>
                </a:outerShdw>
              </a:effectLst>
            </a:rPr>
            <a:t>Trauma Typ I</a:t>
          </a:r>
        </a:p>
      </dgm:t>
    </dgm:pt>
    <dgm:pt modelId="{FE3B0E0D-F6F7-4845-9F4D-5EDD715E4DBE}" type="parTrans" cxnId="{C8634E35-E491-4F50-B6A1-C48E7D0AE460}">
      <dgm:prSet/>
      <dgm:spPr/>
      <dgm:t>
        <a:bodyPr/>
        <a:lstStyle/>
        <a:p>
          <a:endParaRPr lang="de-CH"/>
        </a:p>
      </dgm:t>
    </dgm:pt>
    <dgm:pt modelId="{1E5B71F3-AC1C-4F56-AE2E-B719B5E40800}" type="sibTrans" cxnId="{C8634E35-E491-4F50-B6A1-C48E7D0AE460}">
      <dgm:prSet/>
      <dgm:spPr/>
      <dgm:t>
        <a:bodyPr/>
        <a:lstStyle/>
        <a:p>
          <a:endParaRPr lang="de-CH"/>
        </a:p>
      </dgm:t>
    </dgm:pt>
    <dgm:pt modelId="{6F727FD4-12A8-476F-8368-ADAFB3B98904}">
      <dgm:prSet phldrT="[Text]"/>
      <dgm:spPr>
        <a:gradFill rotWithShape="0">
          <a:gsLst>
            <a:gs pos="0">
              <a:schemeClr val="accent5">
                <a:lumMod val="50000"/>
              </a:schemeClr>
            </a:gs>
            <a:gs pos="100000">
              <a:srgbClr val="5B9BD5"/>
            </a:gs>
          </a:gsLst>
          <a:lin ang="16200000" scaled="1"/>
        </a:gradFill>
      </dgm:spPr>
      <dgm:t>
        <a:bodyPr/>
        <a:lstStyle/>
        <a:p>
          <a:r>
            <a:rPr lang="de-CH" dirty="0">
              <a:effectLst>
                <a:outerShdw blurRad="38100" dist="38100" dir="2700000" algn="tl">
                  <a:srgbClr val="000000">
                    <a:alpha val="43137"/>
                  </a:srgbClr>
                </a:outerShdw>
              </a:effectLst>
            </a:rPr>
            <a:t>Lebenswunden</a:t>
          </a:r>
          <a:br>
            <a:rPr lang="de-CH" dirty="0">
              <a:effectLst>
                <a:outerShdw blurRad="38100" dist="38100" dir="2700000" algn="tl">
                  <a:srgbClr val="000000">
                    <a:alpha val="43137"/>
                  </a:srgbClr>
                </a:outerShdw>
              </a:effectLst>
            </a:rPr>
          </a:br>
          <a:r>
            <a:rPr lang="de-CH" dirty="0">
              <a:effectLst>
                <a:outerShdw blurRad="38100" dist="38100" dir="2700000" algn="tl">
                  <a:srgbClr val="000000">
                    <a:alpha val="43137"/>
                  </a:srgbClr>
                </a:outerShdw>
              </a:effectLst>
            </a:rPr>
            <a:t>Verletzungen </a:t>
          </a:r>
        </a:p>
      </dgm:t>
    </dgm:pt>
    <dgm:pt modelId="{08C23D5F-C48A-42E3-BD52-1E629C483563}" type="parTrans" cxnId="{A4B93F75-E43F-43A9-8099-B6D50D0929A8}">
      <dgm:prSet/>
      <dgm:spPr/>
      <dgm:t>
        <a:bodyPr/>
        <a:lstStyle/>
        <a:p>
          <a:endParaRPr lang="de-CH"/>
        </a:p>
      </dgm:t>
    </dgm:pt>
    <dgm:pt modelId="{9A516235-5388-4927-96C6-6ABF85415F6B}" type="sibTrans" cxnId="{A4B93F75-E43F-43A9-8099-B6D50D0929A8}">
      <dgm:prSet/>
      <dgm:spPr/>
      <dgm:t>
        <a:bodyPr/>
        <a:lstStyle/>
        <a:p>
          <a:endParaRPr lang="de-CH"/>
        </a:p>
      </dgm:t>
    </dgm:pt>
    <dgm:pt modelId="{CB6E2E65-8E83-4BF1-92B8-BEEB1FBB54B7}">
      <dgm:prSet phldrT="[Text]"/>
      <dgm:spPr>
        <a:gradFill rotWithShape="0">
          <a:gsLst>
            <a:gs pos="0">
              <a:srgbClr val="C00000"/>
            </a:gs>
            <a:gs pos="100000">
              <a:srgbClr val="C00000"/>
            </a:gs>
          </a:gsLst>
          <a:lin ang="5400000" scaled="1"/>
        </a:gradFill>
      </dgm:spPr>
      <dgm:t>
        <a:bodyPr/>
        <a:lstStyle/>
        <a:p>
          <a:r>
            <a:rPr lang="de-CH" dirty="0">
              <a:effectLst>
                <a:outerShdw blurRad="38100" dist="38100" dir="2700000" algn="tl">
                  <a:srgbClr val="000000">
                    <a:alpha val="43137"/>
                  </a:srgbClr>
                </a:outerShdw>
              </a:effectLst>
            </a:rPr>
            <a:t>Trauma Typ III</a:t>
          </a:r>
        </a:p>
      </dgm:t>
    </dgm:pt>
    <dgm:pt modelId="{E0C036CD-EB59-484F-8801-51FCA28B3B76}" type="parTrans" cxnId="{375601D7-06DD-45E0-A7F2-C9727DE89031}">
      <dgm:prSet/>
      <dgm:spPr/>
      <dgm:t>
        <a:bodyPr/>
        <a:lstStyle/>
        <a:p>
          <a:endParaRPr lang="de-CH"/>
        </a:p>
      </dgm:t>
    </dgm:pt>
    <dgm:pt modelId="{07331B2D-A01C-4DAF-9D04-98A3E41B149B}" type="sibTrans" cxnId="{375601D7-06DD-45E0-A7F2-C9727DE89031}">
      <dgm:prSet/>
      <dgm:spPr/>
      <dgm:t>
        <a:bodyPr/>
        <a:lstStyle/>
        <a:p>
          <a:endParaRPr lang="de-CH"/>
        </a:p>
      </dgm:t>
    </dgm:pt>
    <dgm:pt modelId="{1F802596-7C1A-4AA6-B27E-DC1EE04815D0}" type="pres">
      <dgm:prSet presAssocID="{BCF5ECED-F736-4AB7-AE78-F12FD2989D51}" presName="Name0" presStyleCnt="0">
        <dgm:presLayoutVars>
          <dgm:dir/>
          <dgm:animLvl val="lvl"/>
          <dgm:resizeHandles val="exact"/>
        </dgm:presLayoutVars>
      </dgm:prSet>
      <dgm:spPr/>
    </dgm:pt>
    <dgm:pt modelId="{6B79F384-F754-4CAE-B20D-D4E41A4D69AA}" type="pres">
      <dgm:prSet presAssocID="{CB6E2E65-8E83-4BF1-92B8-BEEB1FBB54B7}" presName="Name8" presStyleCnt="0"/>
      <dgm:spPr/>
    </dgm:pt>
    <dgm:pt modelId="{55A68A00-EB48-4C00-A730-86832F231777}" type="pres">
      <dgm:prSet presAssocID="{CB6E2E65-8E83-4BF1-92B8-BEEB1FBB54B7}" presName="level" presStyleLbl="node1" presStyleIdx="0" presStyleCnt="4" custScaleX="207305">
        <dgm:presLayoutVars>
          <dgm:chMax val="1"/>
          <dgm:bulletEnabled val="1"/>
        </dgm:presLayoutVars>
      </dgm:prSet>
      <dgm:spPr/>
    </dgm:pt>
    <dgm:pt modelId="{3A1499EA-0BC4-44D1-A78B-6D0CF15C888F}" type="pres">
      <dgm:prSet presAssocID="{CB6E2E65-8E83-4BF1-92B8-BEEB1FBB54B7}" presName="levelTx" presStyleLbl="revTx" presStyleIdx="0" presStyleCnt="0">
        <dgm:presLayoutVars>
          <dgm:chMax val="1"/>
          <dgm:bulletEnabled val="1"/>
        </dgm:presLayoutVars>
      </dgm:prSet>
      <dgm:spPr/>
    </dgm:pt>
    <dgm:pt modelId="{FE4B2FBF-44DD-4F12-B0E1-7FE7CAD2598D}" type="pres">
      <dgm:prSet presAssocID="{6D3C4B36-E002-493D-8F0D-B020171FA4CA}" presName="Name8" presStyleCnt="0"/>
      <dgm:spPr/>
    </dgm:pt>
    <dgm:pt modelId="{64B01F35-A048-46AE-AE87-6E31A1A05FE5}" type="pres">
      <dgm:prSet presAssocID="{6D3C4B36-E002-493D-8F0D-B020171FA4CA}" presName="level" presStyleLbl="node1" presStyleIdx="1" presStyleCnt="4" custScaleX="122393" custScaleY="156063">
        <dgm:presLayoutVars>
          <dgm:chMax val="1"/>
          <dgm:bulletEnabled val="1"/>
        </dgm:presLayoutVars>
      </dgm:prSet>
      <dgm:spPr/>
    </dgm:pt>
    <dgm:pt modelId="{6EBC3549-5537-4B92-81CF-68C016628186}" type="pres">
      <dgm:prSet presAssocID="{6D3C4B36-E002-493D-8F0D-B020171FA4CA}" presName="levelTx" presStyleLbl="revTx" presStyleIdx="0" presStyleCnt="0">
        <dgm:presLayoutVars>
          <dgm:chMax val="1"/>
          <dgm:bulletEnabled val="1"/>
        </dgm:presLayoutVars>
      </dgm:prSet>
      <dgm:spPr/>
    </dgm:pt>
    <dgm:pt modelId="{5860B049-9E6F-4CA0-ACD0-CDED040F9003}" type="pres">
      <dgm:prSet presAssocID="{3C62E518-A697-4E69-8002-98FC1B721F00}" presName="Name8" presStyleCnt="0"/>
      <dgm:spPr/>
    </dgm:pt>
    <dgm:pt modelId="{F37E4A77-D16D-4F22-A436-B6F1EA3755CA}" type="pres">
      <dgm:prSet presAssocID="{3C62E518-A697-4E69-8002-98FC1B721F00}" presName="level" presStyleLbl="node1" presStyleIdx="2" presStyleCnt="4" custScaleX="101500" custScaleY="158840">
        <dgm:presLayoutVars>
          <dgm:chMax val="1"/>
          <dgm:bulletEnabled val="1"/>
        </dgm:presLayoutVars>
      </dgm:prSet>
      <dgm:spPr/>
    </dgm:pt>
    <dgm:pt modelId="{1B7A2EBE-C29C-4D9D-A1D5-502630D40914}" type="pres">
      <dgm:prSet presAssocID="{3C62E518-A697-4E69-8002-98FC1B721F00}" presName="levelTx" presStyleLbl="revTx" presStyleIdx="0" presStyleCnt="0">
        <dgm:presLayoutVars>
          <dgm:chMax val="1"/>
          <dgm:bulletEnabled val="1"/>
        </dgm:presLayoutVars>
      </dgm:prSet>
      <dgm:spPr/>
    </dgm:pt>
    <dgm:pt modelId="{7774D69F-4A18-43F6-A8A7-55312AA919D6}" type="pres">
      <dgm:prSet presAssocID="{6F727FD4-12A8-476F-8368-ADAFB3B98904}" presName="Name8" presStyleCnt="0"/>
      <dgm:spPr/>
    </dgm:pt>
    <dgm:pt modelId="{00D91BB5-2CAD-424C-BD50-AD5F27E27669}" type="pres">
      <dgm:prSet presAssocID="{6F727FD4-12A8-476F-8368-ADAFB3B98904}" presName="level" presStyleLbl="node1" presStyleIdx="3" presStyleCnt="4" custScaleX="88091" custScaleY="138015">
        <dgm:presLayoutVars>
          <dgm:chMax val="1"/>
          <dgm:bulletEnabled val="1"/>
        </dgm:presLayoutVars>
      </dgm:prSet>
      <dgm:spPr/>
    </dgm:pt>
    <dgm:pt modelId="{69218929-B919-4B8C-83CB-81A773DD194A}" type="pres">
      <dgm:prSet presAssocID="{6F727FD4-12A8-476F-8368-ADAFB3B98904}" presName="levelTx" presStyleLbl="revTx" presStyleIdx="0" presStyleCnt="0">
        <dgm:presLayoutVars>
          <dgm:chMax val="1"/>
          <dgm:bulletEnabled val="1"/>
        </dgm:presLayoutVars>
      </dgm:prSet>
      <dgm:spPr/>
    </dgm:pt>
  </dgm:ptLst>
  <dgm:cxnLst>
    <dgm:cxn modelId="{FE9E7202-5EF8-44C0-9E3F-DF1279DCBAA4}" type="presOf" srcId="{CB6E2E65-8E83-4BF1-92B8-BEEB1FBB54B7}" destId="{55A68A00-EB48-4C00-A730-86832F231777}" srcOrd="0" destOrd="0" presId="urn:microsoft.com/office/officeart/2005/8/layout/pyramid1"/>
    <dgm:cxn modelId="{A842D70E-44CC-4833-AF96-2673531C8FFB}" type="presOf" srcId="{6F727FD4-12A8-476F-8368-ADAFB3B98904}" destId="{69218929-B919-4B8C-83CB-81A773DD194A}" srcOrd="1" destOrd="0" presId="urn:microsoft.com/office/officeart/2005/8/layout/pyramid1"/>
    <dgm:cxn modelId="{1A5C5321-5E1D-4D35-9F22-9239F8FD2A4B}" type="presOf" srcId="{6D3C4B36-E002-493D-8F0D-B020171FA4CA}" destId="{6EBC3549-5537-4B92-81CF-68C016628186}" srcOrd="1" destOrd="0" presId="urn:microsoft.com/office/officeart/2005/8/layout/pyramid1"/>
    <dgm:cxn modelId="{C8634E35-E491-4F50-B6A1-C48E7D0AE460}" srcId="{BCF5ECED-F736-4AB7-AE78-F12FD2989D51}" destId="{3C62E518-A697-4E69-8002-98FC1B721F00}" srcOrd="2" destOrd="0" parTransId="{FE3B0E0D-F6F7-4845-9F4D-5EDD715E4DBE}" sibTransId="{1E5B71F3-AC1C-4F56-AE2E-B719B5E40800}"/>
    <dgm:cxn modelId="{9962E443-870C-4B31-87CA-635FDD4D8C66}" type="presOf" srcId="{3C62E518-A697-4E69-8002-98FC1B721F00}" destId="{F37E4A77-D16D-4F22-A436-B6F1EA3755CA}" srcOrd="0" destOrd="0" presId="urn:microsoft.com/office/officeart/2005/8/layout/pyramid1"/>
    <dgm:cxn modelId="{4B8D1F68-E03D-430F-88A8-DF006FCA8F59}" type="presOf" srcId="{BCF5ECED-F736-4AB7-AE78-F12FD2989D51}" destId="{1F802596-7C1A-4AA6-B27E-DC1EE04815D0}" srcOrd="0" destOrd="0" presId="urn:microsoft.com/office/officeart/2005/8/layout/pyramid1"/>
    <dgm:cxn modelId="{AC05516C-507F-426E-8E54-B33B60AD5A04}" type="presOf" srcId="{CB6E2E65-8E83-4BF1-92B8-BEEB1FBB54B7}" destId="{3A1499EA-0BC4-44D1-A78B-6D0CF15C888F}" srcOrd="1" destOrd="0" presId="urn:microsoft.com/office/officeart/2005/8/layout/pyramid1"/>
    <dgm:cxn modelId="{A4B93F75-E43F-43A9-8099-B6D50D0929A8}" srcId="{BCF5ECED-F736-4AB7-AE78-F12FD2989D51}" destId="{6F727FD4-12A8-476F-8368-ADAFB3B98904}" srcOrd="3" destOrd="0" parTransId="{08C23D5F-C48A-42E3-BD52-1E629C483563}" sibTransId="{9A516235-5388-4927-96C6-6ABF85415F6B}"/>
    <dgm:cxn modelId="{4B4E6ABE-6893-49C1-BEE1-2EF51B9D83DB}" type="presOf" srcId="{6D3C4B36-E002-493D-8F0D-B020171FA4CA}" destId="{64B01F35-A048-46AE-AE87-6E31A1A05FE5}" srcOrd="0" destOrd="0" presId="urn:microsoft.com/office/officeart/2005/8/layout/pyramid1"/>
    <dgm:cxn modelId="{70DB5DC6-86A5-4743-A2F0-9F7AA6D17FB8}" type="presOf" srcId="{6F727FD4-12A8-476F-8368-ADAFB3B98904}" destId="{00D91BB5-2CAD-424C-BD50-AD5F27E27669}" srcOrd="0" destOrd="0" presId="urn:microsoft.com/office/officeart/2005/8/layout/pyramid1"/>
    <dgm:cxn modelId="{5D51FAD0-AB56-45AC-9411-C23E0E661888}" srcId="{BCF5ECED-F736-4AB7-AE78-F12FD2989D51}" destId="{6D3C4B36-E002-493D-8F0D-B020171FA4CA}" srcOrd="1" destOrd="0" parTransId="{EED3F66F-E244-4511-B991-8215FBB55642}" sibTransId="{EB7CCA8B-8AFE-4A78-86F5-ABD14905618E}"/>
    <dgm:cxn modelId="{375601D7-06DD-45E0-A7F2-C9727DE89031}" srcId="{BCF5ECED-F736-4AB7-AE78-F12FD2989D51}" destId="{CB6E2E65-8E83-4BF1-92B8-BEEB1FBB54B7}" srcOrd="0" destOrd="0" parTransId="{E0C036CD-EB59-484F-8801-51FCA28B3B76}" sibTransId="{07331B2D-A01C-4DAF-9D04-98A3E41B149B}"/>
    <dgm:cxn modelId="{24FFB0EE-A092-49B6-8364-FB25E21F1E1A}" type="presOf" srcId="{3C62E518-A697-4E69-8002-98FC1B721F00}" destId="{1B7A2EBE-C29C-4D9D-A1D5-502630D40914}" srcOrd="1" destOrd="0" presId="urn:microsoft.com/office/officeart/2005/8/layout/pyramid1"/>
    <dgm:cxn modelId="{53EE9CD7-91AE-4774-A58B-27424068FCED}" type="presParOf" srcId="{1F802596-7C1A-4AA6-B27E-DC1EE04815D0}" destId="{6B79F384-F754-4CAE-B20D-D4E41A4D69AA}" srcOrd="0" destOrd="0" presId="urn:microsoft.com/office/officeart/2005/8/layout/pyramid1"/>
    <dgm:cxn modelId="{671436B6-BFE9-4061-A212-36A974FAEBE5}" type="presParOf" srcId="{6B79F384-F754-4CAE-B20D-D4E41A4D69AA}" destId="{55A68A00-EB48-4C00-A730-86832F231777}" srcOrd="0" destOrd="0" presId="urn:microsoft.com/office/officeart/2005/8/layout/pyramid1"/>
    <dgm:cxn modelId="{6F366F85-EFD0-4EC3-B3FC-585B9982A1C3}" type="presParOf" srcId="{6B79F384-F754-4CAE-B20D-D4E41A4D69AA}" destId="{3A1499EA-0BC4-44D1-A78B-6D0CF15C888F}" srcOrd="1" destOrd="0" presId="urn:microsoft.com/office/officeart/2005/8/layout/pyramid1"/>
    <dgm:cxn modelId="{DD7BDDF2-8319-4BB4-B9A1-B80BD57D51F3}" type="presParOf" srcId="{1F802596-7C1A-4AA6-B27E-DC1EE04815D0}" destId="{FE4B2FBF-44DD-4F12-B0E1-7FE7CAD2598D}" srcOrd="1" destOrd="0" presId="urn:microsoft.com/office/officeart/2005/8/layout/pyramid1"/>
    <dgm:cxn modelId="{E2C748E8-CF05-4358-9F5B-500D3D67D9D3}" type="presParOf" srcId="{FE4B2FBF-44DD-4F12-B0E1-7FE7CAD2598D}" destId="{64B01F35-A048-46AE-AE87-6E31A1A05FE5}" srcOrd="0" destOrd="0" presId="urn:microsoft.com/office/officeart/2005/8/layout/pyramid1"/>
    <dgm:cxn modelId="{74588A95-1AC6-430D-BDD6-022977814C55}" type="presParOf" srcId="{FE4B2FBF-44DD-4F12-B0E1-7FE7CAD2598D}" destId="{6EBC3549-5537-4B92-81CF-68C016628186}" srcOrd="1" destOrd="0" presId="urn:microsoft.com/office/officeart/2005/8/layout/pyramid1"/>
    <dgm:cxn modelId="{6D92D7F0-38A7-4043-B3F5-B0A1A0BE0BC6}" type="presParOf" srcId="{1F802596-7C1A-4AA6-B27E-DC1EE04815D0}" destId="{5860B049-9E6F-4CA0-ACD0-CDED040F9003}" srcOrd="2" destOrd="0" presId="urn:microsoft.com/office/officeart/2005/8/layout/pyramid1"/>
    <dgm:cxn modelId="{FDD4458D-EE64-4685-B8A0-E5860D0059DF}" type="presParOf" srcId="{5860B049-9E6F-4CA0-ACD0-CDED040F9003}" destId="{F37E4A77-D16D-4F22-A436-B6F1EA3755CA}" srcOrd="0" destOrd="0" presId="urn:microsoft.com/office/officeart/2005/8/layout/pyramid1"/>
    <dgm:cxn modelId="{3BDF681D-218D-4AD3-868C-0F8FC532BAD1}" type="presParOf" srcId="{5860B049-9E6F-4CA0-ACD0-CDED040F9003}" destId="{1B7A2EBE-C29C-4D9D-A1D5-502630D40914}" srcOrd="1" destOrd="0" presId="urn:microsoft.com/office/officeart/2005/8/layout/pyramid1"/>
    <dgm:cxn modelId="{C7EFAE47-FB6C-44CC-A42B-CD5F9B432242}" type="presParOf" srcId="{1F802596-7C1A-4AA6-B27E-DC1EE04815D0}" destId="{7774D69F-4A18-43F6-A8A7-55312AA919D6}" srcOrd="3" destOrd="0" presId="urn:microsoft.com/office/officeart/2005/8/layout/pyramid1"/>
    <dgm:cxn modelId="{FD392F2F-5BA7-4BA7-91C3-FE2EADB32FCD}" type="presParOf" srcId="{7774D69F-4A18-43F6-A8A7-55312AA919D6}" destId="{00D91BB5-2CAD-424C-BD50-AD5F27E27669}" srcOrd="0" destOrd="0" presId="urn:microsoft.com/office/officeart/2005/8/layout/pyramid1"/>
    <dgm:cxn modelId="{6EC634C4-B76E-4504-9221-8512EEF19A53}" type="presParOf" srcId="{7774D69F-4A18-43F6-A8A7-55312AA919D6}" destId="{69218929-B919-4B8C-83CB-81A773DD194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BCF5ECED-F736-4AB7-AE78-F12FD2989D51}" type="doc">
      <dgm:prSet loTypeId="urn:microsoft.com/office/officeart/2005/8/layout/pyramid1" loCatId="pyramid" qsTypeId="urn:microsoft.com/office/officeart/2005/8/quickstyle/simple1" qsCatId="simple" csTypeId="urn:microsoft.com/office/officeart/2005/8/colors/accent1_2" csCatId="accent1" phldr="1"/>
      <dgm:spPr/>
    </dgm:pt>
    <dgm:pt modelId="{6D3C4B36-E002-493D-8F0D-B020171FA4CA}">
      <dgm:prSet phldrT="[Text]"/>
      <dgm:spPr>
        <a:gradFill rotWithShape="0">
          <a:gsLst>
            <a:gs pos="0">
              <a:srgbClr val="F8CBAD"/>
            </a:gs>
            <a:gs pos="69000">
              <a:srgbClr val="C00000"/>
            </a:gs>
          </a:gsLst>
          <a:lin ang="16200000" scaled="1"/>
        </a:gradFill>
      </dgm:spPr>
      <dgm:t>
        <a:bodyPr/>
        <a:lstStyle/>
        <a:p>
          <a:r>
            <a:rPr lang="de-CH" dirty="0">
              <a:effectLst>
                <a:outerShdw blurRad="38100" dist="38100" dir="2700000" algn="tl">
                  <a:srgbClr val="000000">
                    <a:alpha val="43137"/>
                  </a:srgbClr>
                </a:outerShdw>
              </a:effectLst>
            </a:rPr>
            <a:t>Trauma Typ II</a:t>
          </a:r>
        </a:p>
      </dgm:t>
    </dgm:pt>
    <dgm:pt modelId="{EED3F66F-E244-4511-B991-8215FBB55642}" type="parTrans" cxnId="{5D51FAD0-AB56-45AC-9411-C23E0E661888}">
      <dgm:prSet/>
      <dgm:spPr/>
      <dgm:t>
        <a:bodyPr/>
        <a:lstStyle/>
        <a:p>
          <a:endParaRPr lang="de-CH"/>
        </a:p>
      </dgm:t>
    </dgm:pt>
    <dgm:pt modelId="{EB7CCA8B-8AFE-4A78-86F5-ABD14905618E}" type="sibTrans" cxnId="{5D51FAD0-AB56-45AC-9411-C23E0E661888}">
      <dgm:prSet/>
      <dgm:spPr/>
      <dgm:t>
        <a:bodyPr/>
        <a:lstStyle/>
        <a:p>
          <a:endParaRPr lang="de-CH"/>
        </a:p>
      </dgm:t>
    </dgm:pt>
    <dgm:pt modelId="{3C62E518-A697-4E69-8002-98FC1B721F00}">
      <dgm:prSet phldrT="[Text]"/>
      <dgm:spPr>
        <a:gradFill flip="none" rotWithShape="1">
          <a:gsLst>
            <a:gs pos="0">
              <a:srgbClr val="5B9BD5"/>
            </a:gs>
            <a:gs pos="100000">
              <a:srgbClr val="F8CBAD"/>
            </a:gs>
          </a:gsLst>
          <a:lin ang="16200000" scaled="1"/>
          <a:tileRect/>
        </a:gradFill>
      </dgm:spPr>
      <dgm:t>
        <a:bodyPr/>
        <a:lstStyle/>
        <a:p>
          <a:r>
            <a:rPr lang="de-CH" dirty="0">
              <a:effectLst>
                <a:outerShdw blurRad="38100" dist="38100" dir="2700000" algn="tl">
                  <a:srgbClr val="000000">
                    <a:alpha val="43137"/>
                  </a:srgbClr>
                </a:outerShdw>
              </a:effectLst>
            </a:rPr>
            <a:t>Trauma Typ I</a:t>
          </a:r>
        </a:p>
      </dgm:t>
    </dgm:pt>
    <dgm:pt modelId="{FE3B0E0D-F6F7-4845-9F4D-5EDD715E4DBE}" type="parTrans" cxnId="{C8634E35-E491-4F50-B6A1-C48E7D0AE460}">
      <dgm:prSet/>
      <dgm:spPr/>
      <dgm:t>
        <a:bodyPr/>
        <a:lstStyle/>
        <a:p>
          <a:endParaRPr lang="de-CH"/>
        </a:p>
      </dgm:t>
    </dgm:pt>
    <dgm:pt modelId="{1E5B71F3-AC1C-4F56-AE2E-B719B5E40800}" type="sibTrans" cxnId="{C8634E35-E491-4F50-B6A1-C48E7D0AE460}">
      <dgm:prSet/>
      <dgm:spPr/>
      <dgm:t>
        <a:bodyPr/>
        <a:lstStyle/>
        <a:p>
          <a:endParaRPr lang="de-CH"/>
        </a:p>
      </dgm:t>
    </dgm:pt>
    <dgm:pt modelId="{6F727FD4-12A8-476F-8368-ADAFB3B98904}">
      <dgm:prSet phldrT="[Text]"/>
      <dgm:spPr>
        <a:gradFill rotWithShape="0">
          <a:gsLst>
            <a:gs pos="0">
              <a:schemeClr val="accent5">
                <a:lumMod val="50000"/>
              </a:schemeClr>
            </a:gs>
            <a:gs pos="100000">
              <a:srgbClr val="5B9BD5"/>
            </a:gs>
          </a:gsLst>
          <a:lin ang="16200000" scaled="1"/>
        </a:gradFill>
      </dgm:spPr>
      <dgm:t>
        <a:bodyPr/>
        <a:lstStyle/>
        <a:p>
          <a:r>
            <a:rPr lang="de-CH" dirty="0">
              <a:effectLst>
                <a:outerShdw blurRad="38100" dist="38100" dir="2700000" algn="tl">
                  <a:srgbClr val="000000">
                    <a:alpha val="43137"/>
                  </a:srgbClr>
                </a:outerShdw>
              </a:effectLst>
            </a:rPr>
            <a:t>Lebenswunden</a:t>
          </a:r>
          <a:br>
            <a:rPr lang="de-CH" dirty="0">
              <a:effectLst>
                <a:outerShdw blurRad="38100" dist="38100" dir="2700000" algn="tl">
                  <a:srgbClr val="000000">
                    <a:alpha val="43137"/>
                  </a:srgbClr>
                </a:outerShdw>
              </a:effectLst>
            </a:rPr>
          </a:br>
          <a:r>
            <a:rPr lang="de-CH" dirty="0">
              <a:effectLst>
                <a:outerShdw blurRad="38100" dist="38100" dir="2700000" algn="tl">
                  <a:srgbClr val="000000">
                    <a:alpha val="43137"/>
                  </a:srgbClr>
                </a:outerShdw>
              </a:effectLst>
            </a:rPr>
            <a:t>Verletzungen </a:t>
          </a:r>
        </a:p>
      </dgm:t>
    </dgm:pt>
    <dgm:pt modelId="{08C23D5F-C48A-42E3-BD52-1E629C483563}" type="parTrans" cxnId="{A4B93F75-E43F-43A9-8099-B6D50D0929A8}">
      <dgm:prSet/>
      <dgm:spPr/>
      <dgm:t>
        <a:bodyPr/>
        <a:lstStyle/>
        <a:p>
          <a:endParaRPr lang="de-CH"/>
        </a:p>
      </dgm:t>
    </dgm:pt>
    <dgm:pt modelId="{9A516235-5388-4927-96C6-6ABF85415F6B}" type="sibTrans" cxnId="{A4B93F75-E43F-43A9-8099-B6D50D0929A8}">
      <dgm:prSet/>
      <dgm:spPr/>
      <dgm:t>
        <a:bodyPr/>
        <a:lstStyle/>
        <a:p>
          <a:endParaRPr lang="de-CH"/>
        </a:p>
      </dgm:t>
    </dgm:pt>
    <dgm:pt modelId="{CB6E2E65-8E83-4BF1-92B8-BEEB1FBB54B7}">
      <dgm:prSet phldrT="[Text]"/>
      <dgm:spPr>
        <a:gradFill rotWithShape="0">
          <a:gsLst>
            <a:gs pos="0">
              <a:srgbClr val="C00000"/>
            </a:gs>
            <a:gs pos="100000">
              <a:srgbClr val="C00000"/>
            </a:gs>
          </a:gsLst>
          <a:lin ang="5400000" scaled="1"/>
        </a:gradFill>
      </dgm:spPr>
      <dgm:t>
        <a:bodyPr/>
        <a:lstStyle/>
        <a:p>
          <a:r>
            <a:rPr lang="de-CH" dirty="0">
              <a:effectLst>
                <a:outerShdw blurRad="38100" dist="38100" dir="2700000" algn="tl">
                  <a:srgbClr val="000000">
                    <a:alpha val="43137"/>
                  </a:srgbClr>
                </a:outerShdw>
              </a:effectLst>
            </a:rPr>
            <a:t>Trauma Typ III</a:t>
          </a:r>
        </a:p>
      </dgm:t>
    </dgm:pt>
    <dgm:pt modelId="{E0C036CD-EB59-484F-8801-51FCA28B3B76}" type="parTrans" cxnId="{375601D7-06DD-45E0-A7F2-C9727DE89031}">
      <dgm:prSet/>
      <dgm:spPr/>
      <dgm:t>
        <a:bodyPr/>
        <a:lstStyle/>
        <a:p>
          <a:endParaRPr lang="de-CH"/>
        </a:p>
      </dgm:t>
    </dgm:pt>
    <dgm:pt modelId="{07331B2D-A01C-4DAF-9D04-98A3E41B149B}" type="sibTrans" cxnId="{375601D7-06DD-45E0-A7F2-C9727DE89031}">
      <dgm:prSet/>
      <dgm:spPr/>
      <dgm:t>
        <a:bodyPr/>
        <a:lstStyle/>
        <a:p>
          <a:endParaRPr lang="de-CH"/>
        </a:p>
      </dgm:t>
    </dgm:pt>
    <dgm:pt modelId="{1F802596-7C1A-4AA6-B27E-DC1EE04815D0}" type="pres">
      <dgm:prSet presAssocID="{BCF5ECED-F736-4AB7-AE78-F12FD2989D51}" presName="Name0" presStyleCnt="0">
        <dgm:presLayoutVars>
          <dgm:dir/>
          <dgm:animLvl val="lvl"/>
          <dgm:resizeHandles val="exact"/>
        </dgm:presLayoutVars>
      </dgm:prSet>
      <dgm:spPr/>
    </dgm:pt>
    <dgm:pt modelId="{6B79F384-F754-4CAE-B20D-D4E41A4D69AA}" type="pres">
      <dgm:prSet presAssocID="{CB6E2E65-8E83-4BF1-92B8-BEEB1FBB54B7}" presName="Name8" presStyleCnt="0"/>
      <dgm:spPr/>
    </dgm:pt>
    <dgm:pt modelId="{55A68A00-EB48-4C00-A730-86832F231777}" type="pres">
      <dgm:prSet presAssocID="{CB6E2E65-8E83-4BF1-92B8-BEEB1FBB54B7}" presName="level" presStyleLbl="node1" presStyleIdx="0" presStyleCnt="4" custScaleX="207305">
        <dgm:presLayoutVars>
          <dgm:chMax val="1"/>
          <dgm:bulletEnabled val="1"/>
        </dgm:presLayoutVars>
      </dgm:prSet>
      <dgm:spPr/>
    </dgm:pt>
    <dgm:pt modelId="{3A1499EA-0BC4-44D1-A78B-6D0CF15C888F}" type="pres">
      <dgm:prSet presAssocID="{CB6E2E65-8E83-4BF1-92B8-BEEB1FBB54B7}" presName="levelTx" presStyleLbl="revTx" presStyleIdx="0" presStyleCnt="0">
        <dgm:presLayoutVars>
          <dgm:chMax val="1"/>
          <dgm:bulletEnabled val="1"/>
        </dgm:presLayoutVars>
      </dgm:prSet>
      <dgm:spPr/>
    </dgm:pt>
    <dgm:pt modelId="{FE4B2FBF-44DD-4F12-B0E1-7FE7CAD2598D}" type="pres">
      <dgm:prSet presAssocID="{6D3C4B36-E002-493D-8F0D-B020171FA4CA}" presName="Name8" presStyleCnt="0"/>
      <dgm:spPr/>
    </dgm:pt>
    <dgm:pt modelId="{64B01F35-A048-46AE-AE87-6E31A1A05FE5}" type="pres">
      <dgm:prSet presAssocID="{6D3C4B36-E002-493D-8F0D-B020171FA4CA}" presName="level" presStyleLbl="node1" presStyleIdx="1" presStyleCnt="4" custScaleX="122393" custScaleY="156063">
        <dgm:presLayoutVars>
          <dgm:chMax val="1"/>
          <dgm:bulletEnabled val="1"/>
        </dgm:presLayoutVars>
      </dgm:prSet>
      <dgm:spPr/>
    </dgm:pt>
    <dgm:pt modelId="{6EBC3549-5537-4B92-81CF-68C016628186}" type="pres">
      <dgm:prSet presAssocID="{6D3C4B36-E002-493D-8F0D-B020171FA4CA}" presName="levelTx" presStyleLbl="revTx" presStyleIdx="0" presStyleCnt="0">
        <dgm:presLayoutVars>
          <dgm:chMax val="1"/>
          <dgm:bulletEnabled val="1"/>
        </dgm:presLayoutVars>
      </dgm:prSet>
      <dgm:spPr/>
    </dgm:pt>
    <dgm:pt modelId="{5860B049-9E6F-4CA0-ACD0-CDED040F9003}" type="pres">
      <dgm:prSet presAssocID="{3C62E518-A697-4E69-8002-98FC1B721F00}" presName="Name8" presStyleCnt="0"/>
      <dgm:spPr/>
    </dgm:pt>
    <dgm:pt modelId="{F37E4A77-D16D-4F22-A436-B6F1EA3755CA}" type="pres">
      <dgm:prSet presAssocID="{3C62E518-A697-4E69-8002-98FC1B721F00}" presName="level" presStyleLbl="node1" presStyleIdx="2" presStyleCnt="4" custScaleX="101500" custScaleY="158840">
        <dgm:presLayoutVars>
          <dgm:chMax val="1"/>
          <dgm:bulletEnabled val="1"/>
        </dgm:presLayoutVars>
      </dgm:prSet>
      <dgm:spPr/>
    </dgm:pt>
    <dgm:pt modelId="{1B7A2EBE-C29C-4D9D-A1D5-502630D40914}" type="pres">
      <dgm:prSet presAssocID="{3C62E518-A697-4E69-8002-98FC1B721F00}" presName="levelTx" presStyleLbl="revTx" presStyleIdx="0" presStyleCnt="0">
        <dgm:presLayoutVars>
          <dgm:chMax val="1"/>
          <dgm:bulletEnabled val="1"/>
        </dgm:presLayoutVars>
      </dgm:prSet>
      <dgm:spPr/>
    </dgm:pt>
    <dgm:pt modelId="{7774D69F-4A18-43F6-A8A7-55312AA919D6}" type="pres">
      <dgm:prSet presAssocID="{6F727FD4-12A8-476F-8368-ADAFB3B98904}" presName="Name8" presStyleCnt="0"/>
      <dgm:spPr/>
    </dgm:pt>
    <dgm:pt modelId="{00D91BB5-2CAD-424C-BD50-AD5F27E27669}" type="pres">
      <dgm:prSet presAssocID="{6F727FD4-12A8-476F-8368-ADAFB3B98904}" presName="level" presStyleLbl="node1" presStyleIdx="3" presStyleCnt="4" custScaleX="88091" custScaleY="138015">
        <dgm:presLayoutVars>
          <dgm:chMax val="1"/>
          <dgm:bulletEnabled val="1"/>
        </dgm:presLayoutVars>
      </dgm:prSet>
      <dgm:spPr/>
    </dgm:pt>
    <dgm:pt modelId="{69218929-B919-4B8C-83CB-81A773DD194A}" type="pres">
      <dgm:prSet presAssocID="{6F727FD4-12A8-476F-8368-ADAFB3B98904}" presName="levelTx" presStyleLbl="revTx" presStyleIdx="0" presStyleCnt="0">
        <dgm:presLayoutVars>
          <dgm:chMax val="1"/>
          <dgm:bulletEnabled val="1"/>
        </dgm:presLayoutVars>
      </dgm:prSet>
      <dgm:spPr/>
    </dgm:pt>
  </dgm:ptLst>
  <dgm:cxnLst>
    <dgm:cxn modelId="{FE9E7202-5EF8-44C0-9E3F-DF1279DCBAA4}" type="presOf" srcId="{CB6E2E65-8E83-4BF1-92B8-BEEB1FBB54B7}" destId="{55A68A00-EB48-4C00-A730-86832F231777}" srcOrd="0" destOrd="0" presId="urn:microsoft.com/office/officeart/2005/8/layout/pyramid1"/>
    <dgm:cxn modelId="{A842D70E-44CC-4833-AF96-2673531C8FFB}" type="presOf" srcId="{6F727FD4-12A8-476F-8368-ADAFB3B98904}" destId="{69218929-B919-4B8C-83CB-81A773DD194A}" srcOrd="1" destOrd="0" presId="urn:microsoft.com/office/officeart/2005/8/layout/pyramid1"/>
    <dgm:cxn modelId="{1A5C5321-5E1D-4D35-9F22-9239F8FD2A4B}" type="presOf" srcId="{6D3C4B36-E002-493D-8F0D-B020171FA4CA}" destId="{6EBC3549-5537-4B92-81CF-68C016628186}" srcOrd="1" destOrd="0" presId="urn:microsoft.com/office/officeart/2005/8/layout/pyramid1"/>
    <dgm:cxn modelId="{C8634E35-E491-4F50-B6A1-C48E7D0AE460}" srcId="{BCF5ECED-F736-4AB7-AE78-F12FD2989D51}" destId="{3C62E518-A697-4E69-8002-98FC1B721F00}" srcOrd="2" destOrd="0" parTransId="{FE3B0E0D-F6F7-4845-9F4D-5EDD715E4DBE}" sibTransId="{1E5B71F3-AC1C-4F56-AE2E-B719B5E40800}"/>
    <dgm:cxn modelId="{9962E443-870C-4B31-87CA-635FDD4D8C66}" type="presOf" srcId="{3C62E518-A697-4E69-8002-98FC1B721F00}" destId="{F37E4A77-D16D-4F22-A436-B6F1EA3755CA}" srcOrd="0" destOrd="0" presId="urn:microsoft.com/office/officeart/2005/8/layout/pyramid1"/>
    <dgm:cxn modelId="{4B8D1F68-E03D-430F-88A8-DF006FCA8F59}" type="presOf" srcId="{BCF5ECED-F736-4AB7-AE78-F12FD2989D51}" destId="{1F802596-7C1A-4AA6-B27E-DC1EE04815D0}" srcOrd="0" destOrd="0" presId="urn:microsoft.com/office/officeart/2005/8/layout/pyramid1"/>
    <dgm:cxn modelId="{AC05516C-507F-426E-8E54-B33B60AD5A04}" type="presOf" srcId="{CB6E2E65-8E83-4BF1-92B8-BEEB1FBB54B7}" destId="{3A1499EA-0BC4-44D1-A78B-6D0CF15C888F}" srcOrd="1" destOrd="0" presId="urn:microsoft.com/office/officeart/2005/8/layout/pyramid1"/>
    <dgm:cxn modelId="{A4B93F75-E43F-43A9-8099-B6D50D0929A8}" srcId="{BCF5ECED-F736-4AB7-AE78-F12FD2989D51}" destId="{6F727FD4-12A8-476F-8368-ADAFB3B98904}" srcOrd="3" destOrd="0" parTransId="{08C23D5F-C48A-42E3-BD52-1E629C483563}" sibTransId="{9A516235-5388-4927-96C6-6ABF85415F6B}"/>
    <dgm:cxn modelId="{4B4E6ABE-6893-49C1-BEE1-2EF51B9D83DB}" type="presOf" srcId="{6D3C4B36-E002-493D-8F0D-B020171FA4CA}" destId="{64B01F35-A048-46AE-AE87-6E31A1A05FE5}" srcOrd="0" destOrd="0" presId="urn:microsoft.com/office/officeart/2005/8/layout/pyramid1"/>
    <dgm:cxn modelId="{70DB5DC6-86A5-4743-A2F0-9F7AA6D17FB8}" type="presOf" srcId="{6F727FD4-12A8-476F-8368-ADAFB3B98904}" destId="{00D91BB5-2CAD-424C-BD50-AD5F27E27669}" srcOrd="0" destOrd="0" presId="urn:microsoft.com/office/officeart/2005/8/layout/pyramid1"/>
    <dgm:cxn modelId="{5D51FAD0-AB56-45AC-9411-C23E0E661888}" srcId="{BCF5ECED-F736-4AB7-AE78-F12FD2989D51}" destId="{6D3C4B36-E002-493D-8F0D-B020171FA4CA}" srcOrd="1" destOrd="0" parTransId="{EED3F66F-E244-4511-B991-8215FBB55642}" sibTransId="{EB7CCA8B-8AFE-4A78-86F5-ABD14905618E}"/>
    <dgm:cxn modelId="{375601D7-06DD-45E0-A7F2-C9727DE89031}" srcId="{BCF5ECED-F736-4AB7-AE78-F12FD2989D51}" destId="{CB6E2E65-8E83-4BF1-92B8-BEEB1FBB54B7}" srcOrd="0" destOrd="0" parTransId="{E0C036CD-EB59-484F-8801-51FCA28B3B76}" sibTransId="{07331B2D-A01C-4DAF-9D04-98A3E41B149B}"/>
    <dgm:cxn modelId="{24FFB0EE-A092-49B6-8364-FB25E21F1E1A}" type="presOf" srcId="{3C62E518-A697-4E69-8002-98FC1B721F00}" destId="{1B7A2EBE-C29C-4D9D-A1D5-502630D40914}" srcOrd="1" destOrd="0" presId="urn:microsoft.com/office/officeart/2005/8/layout/pyramid1"/>
    <dgm:cxn modelId="{53EE9CD7-91AE-4774-A58B-27424068FCED}" type="presParOf" srcId="{1F802596-7C1A-4AA6-B27E-DC1EE04815D0}" destId="{6B79F384-F754-4CAE-B20D-D4E41A4D69AA}" srcOrd="0" destOrd="0" presId="urn:microsoft.com/office/officeart/2005/8/layout/pyramid1"/>
    <dgm:cxn modelId="{671436B6-BFE9-4061-A212-36A974FAEBE5}" type="presParOf" srcId="{6B79F384-F754-4CAE-B20D-D4E41A4D69AA}" destId="{55A68A00-EB48-4C00-A730-86832F231777}" srcOrd="0" destOrd="0" presId="urn:microsoft.com/office/officeart/2005/8/layout/pyramid1"/>
    <dgm:cxn modelId="{6F366F85-EFD0-4EC3-B3FC-585B9982A1C3}" type="presParOf" srcId="{6B79F384-F754-4CAE-B20D-D4E41A4D69AA}" destId="{3A1499EA-0BC4-44D1-A78B-6D0CF15C888F}" srcOrd="1" destOrd="0" presId="urn:microsoft.com/office/officeart/2005/8/layout/pyramid1"/>
    <dgm:cxn modelId="{DD7BDDF2-8319-4BB4-B9A1-B80BD57D51F3}" type="presParOf" srcId="{1F802596-7C1A-4AA6-B27E-DC1EE04815D0}" destId="{FE4B2FBF-44DD-4F12-B0E1-7FE7CAD2598D}" srcOrd="1" destOrd="0" presId="urn:microsoft.com/office/officeart/2005/8/layout/pyramid1"/>
    <dgm:cxn modelId="{E2C748E8-CF05-4358-9F5B-500D3D67D9D3}" type="presParOf" srcId="{FE4B2FBF-44DD-4F12-B0E1-7FE7CAD2598D}" destId="{64B01F35-A048-46AE-AE87-6E31A1A05FE5}" srcOrd="0" destOrd="0" presId="urn:microsoft.com/office/officeart/2005/8/layout/pyramid1"/>
    <dgm:cxn modelId="{74588A95-1AC6-430D-BDD6-022977814C55}" type="presParOf" srcId="{FE4B2FBF-44DD-4F12-B0E1-7FE7CAD2598D}" destId="{6EBC3549-5537-4B92-81CF-68C016628186}" srcOrd="1" destOrd="0" presId="urn:microsoft.com/office/officeart/2005/8/layout/pyramid1"/>
    <dgm:cxn modelId="{6D92D7F0-38A7-4043-B3F5-B0A1A0BE0BC6}" type="presParOf" srcId="{1F802596-7C1A-4AA6-B27E-DC1EE04815D0}" destId="{5860B049-9E6F-4CA0-ACD0-CDED040F9003}" srcOrd="2" destOrd="0" presId="urn:microsoft.com/office/officeart/2005/8/layout/pyramid1"/>
    <dgm:cxn modelId="{FDD4458D-EE64-4685-B8A0-E5860D0059DF}" type="presParOf" srcId="{5860B049-9E6F-4CA0-ACD0-CDED040F9003}" destId="{F37E4A77-D16D-4F22-A436-B6F1EA3755CA}" srcOrd="0" destOrd="0" presId="urn:microsoft.com/office/officeart/2005/8/layout/pyramid1"/>
    <dgm:cxn modelId="{3BDF681D-218D-4AD3-868C-0F8FC532BAD1}" type="presParOf" srcId="{5860B049-9E6F-4CA0-ACD0-CDED040F9003}" destId="{1B7A2EBE-C29C-4D9D-A1D5-502630D40914}" srcOrd="1" destOrd="0" presId="urn:microsoft.com/office/officeart/2005/8/layout/pyramid1"/>
    <dgm:cxn modelId="{C7EFAE47-FB6C-44CC-A42B-CD5F9B432242}" type="presParOf" srcId="{1F802596-7C1A-4AA6-B27E-DC1EE04815D0}" destId="{7774D69F-4A18-43F6-A8A7-55312AA919D6}" srcOrd="3" destOrd="0" presId="urn:microsoft.com/office/officeart/2005/8/layout/pyramid1"/>
    <dgm:cxn modelId="{FD392F2F-5BA7-4BA7-91C3-FE2EADB32FCD}" type="presParOf" srcId="{7774D69F-4A18-43F6-A8A7-55312AA919D6}" destId="{00D91BB5-2CAD-424C-BD50-AD5F27E27669}" srcOrd="0" destOrd="0" presId="urn:microsoft.com/office/officeart/2005/8/layout/pyramid1"/>
    <dgm:cxn modelId="{6EC634C4-B76E-4504-9221-8512EEF19A53}" type="presParOf" srcId="{7774D69F-4A18-43F6-A8A7-55312AA919D6}" destId="{69218929-B919-4B8C-83CB-81A773DD194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BCF5ECED-F736-4AB7-AE78-F12FD2989D51}" type="doc">
      <dgm:prSet loTypeId="urn:microsoft.com/office/officeart/2005/8/layout/pyramid1" loCatId="pyramid" qsTypeId="urn:microsoft.com/office/officeart/2005/8/quickstyle/simple1" qsCatId="simple" csTypeId="urn:microsoft.com/office/officeart/2005/8/colors/accent1_2" csCatId="accent1" phldr="1"/>
      <dgm:spPr/>
    </dgm:pt>
    <dgm:pt modelId="{6D3C4B36-E002-493D-8F0D-B020171FA4CA}">
      <dgm:prSet phldrT="[Text]"/>
      <dgm:spPr>
        <a:gradFill rotWithShape="0">
          <a:gsLst>
            <a:gs pos="0">
              <a:srgbClr val="F8CBAD"/>
            </a:gs>
            <a:gs pos="69000">
              <a:srgbClr val="C00000"/>
            </a:gs>
          </a:gsLst>
          <a:lin ang="16200000" scaled="1"/>
        </a:gradFill>
      </dgm:spPr>
      <dgm:t>
        <a:bodyPr/>
        <a:lstStyle/>
        <a:p>
          <a:r>
            <a:rPr lang="de-CH" dirty="0">
              <a:effectLst>
                <a:outerShdw blurRad="38100" dist="38100" dir="2700000" algn="tl">
                  <a:srgbClr val="000000">
                    <a:alpha val="43137"/>
                  </a:srgbClr>
                </a:outerShdw>
              </a:effectLst>
            </a:rPr>
            <a:t>Trauma Typ II</a:t>
          </a:r>
        </a:p>
      </dgm:t>
    </dgm:pt>
    <dgm:pt modelId="{EED3F66F-E244-4511-B991-8215FBB55642}" type="parTrans" cxnId="{5D51FAD0-AB56-45AC-9411-C23E0E661888}">
      <dgm:prSet/>
      <dgm:spPr/>
      <dgm:t>
        <a:bodyPr/>
        <a:lstStyle/>
        <a:p>
          <a:endParaRPr lang="de-CH"/>
        </a:p>
      </dgm:t>
    </dgm:pt>
    <dgm:pt modelId="{EB7CCA8B-8AFE-4A78-86F5-ABD14905618E}" type="sibTrans" cxnId="{5D51FAD0-AB56-45AC-9411-C23E0E661888}">
      <dgm:prSet/>
      <dgm:spPr/>
      <dgm:t>
        <a:bodyPr/>
        <a:lstStyle/>
        <a:p>
          <a:endParaRPr lang="de-CH"/>
        </a:p>
      </dgm:t>
    </dgm:pt>
    <dgm:pt modelId="{3C62E518-A697-4E69-8002-98FC1B721F00}">
      <dgm:prSet phldrT="[Text]"/>
      <dgm:spPr>
        <a:gradFill flip="none" rotWithShape="1">
          <a:gsLst>
            <a:gs pos="0">
              <a:srgbClr val="5B9BD5"/>
            </a:gs>
            <a:gs pos="100000">
              <a:srgbClr val="F8CBAD"/>
            </a:gs>
          </a:gsLst>
          <a:lin ang="16200000" scaled="1"/>
          <a:tileRect/>
        </a:gradFill>
      </dgm:spPr>
      <dgm:t>
        <a:bodyPr/>
        <a:lstStyle/>
        <a:p>
          <a:r>
            <a:rPr lang="de-CH" dirty="0">
              <a:effectLst>
                <a:outerShdw blurRad="38100" dist="38100" dir="2700000" algn="tl">
                  <a:srgbClr val="000000">
                    <a:alpha val="43137"/>
                  </a:srgbClr>
                </a:outerShdw>
              </a:effectLst>
            </a:rPr>
            <a:t>Trauma Typ I</a:t>
          </a:r>
        </a:p>
      </dgm:t>
    </dgm:pt>
    <dgm:pt modelId="{FE3B0E0D-F6F7-4845-9F4D-5EDD715E4DBE}" type="parTrans" cxnId="{C8634E35-E491-4F50-B6A1-C48E7D0AE460}">
      <dgm:prSet/>
      <dgm:spPr/>
      <dgm:t>
        <a:bodyPr/>
        <a:lstStyle/>
        <a:p>
          <a:endParaRPr lang="de-CH"/>
        </a:p>
      </dgm:t>
    </dgm:pt>
    <dgm:pt modelId="{1E5B71F3-AC1C-4F56-AE2E-B719B5E40800}" type="sibTrans" cxnId="{C8634E35-E491-4F50-B6A1-C48E7D0AE460}">
      <dgm:prSet/>
      <dgm:spPr/>
      <dgm:t>
        <a:bodyPr/>
        <a:lstStyle/>
        <a:p>
          <a:endParaRPr lang="de-CH"/>
        </a:p>
      </dgm:t>
    </dgm:pt>
    <dgm:pt modelId="{6F727FD4-12A8-476F-8368-ADAFB3B98904}">
      <dgm:prSet phldrT="[Text]"/>
      <dgm:spPr>
        <a:gradFill rotWithShape="0">
          <a:gsLst>
            <a:gs pos="0">
              <a:schemeClr val="accent5">
                <a:lumMod val="50000"/>
              </a:schemeClr>
            </a:gs>
            <a:gs pos="100000">
              <a:srgbClr val="5B9BD5"/>
            </a:gs>
          </a:gsLst>
          <a:lin ang="16200000" scaled="1"/>
        </a:gradFill>
      </dgm:spPr>
      <dgm:t>
        <a:bodyPr/>
        <a:lstStyle/>
        <a:p>
          <a:r>
            <a:rPr lang="de-CH" dirty="0">
              <a:effectLst>
                <a:outerShdw blurRad="38100" dist="38100" dir="2700000" algn="tl">
                  <a:srgbClr val="000000">
                    <a:alpha val="43137"/>
                  </a:srgbClr>
                </a:outerShdw>
              </a:effectLst>
            </a:rPr>
            <a:t>Lebenswunden</a:t>
          </a:r>
          <a:br>
            <a:rPr lang="de-CH" dirty="0">
              <a:effectLst>
                <a:outerShdw blurRad="38100" dist="38100" dir="2700000" algn="tl">
                  <a:srgbClr val="000000">
                    <a:alpha val="43137"/>
                  </a:srgbClr>
                </a:outerShdw>
              </a:effectLst>
            </a:rPr>
          </a:br>
          <a:r>
            <a:rPr lang="de-CH" dirty="0">
              <a:effectLst>
                <a:outerShdw blurRad="38100" dist="38100" dir="2700000" algn="tl">
                  <a:srgbClr val="000000">
                    <a:alpha val="43137"/>
                  </a:srgbClr>
                </a:outerShdw>
              </a:effectLst>
            </a:rPr>
            <a:t>Verletzungen </a:t>
          </a:r>
        </a:p>
      </dgm:t>
    </dgm:pt>
    <dgm:pt modelId="{08C23D5F-C48A-42E3-BD52-1E629C483563}" type="parTrans" cxnId="{A4B93F75-E43F-43A9-8099-B6D50D0929A8}">
      <dgm:prSet/>
      <dgm:spPr/>
      <dgm:t>
        <a:bodyPr/>
        <a:lstStyle/>
        <a:p>
          <a:endParaRPr lang="de-CH"/>
        </a:p>
      </dgm:t>
    </dgm:pt>
    <dgm:pt modelId="{9A516235-5388-4927-96C6-6ABF85415F6B}" type="sibTrans" cxnId="{A4B93F75-E43F-43A9-8099-B6D50D0929A8}">
      <dgm:prSet/>
      <dgm:spPr/>
      <dgm:t>
        <a:bodyPr/>
        <a:lstStyle/>
        <a:p>
          <a:endParaRPr lang="de-CH"/>
        </a:p>
      </dgm:t>
    </dgm:pt>
    <dgm:pt modelId="{CB6E2E65-8E83-4BF1-92B8-BEEB1FBB54B7}">
      <dgm:prSet phldrT="[Text]"/>
      <dgm:spPr>
        <a:gradFill rotWithShape="0">
          <a:gsLst>
            <a:gs pos="0">
              <a:srgbClr val="C00000"/>
            </a:gs>
            <a:gs pos="100000">
              <a:srgbClr val="C00000"/>
            </a:gs>
          </a:gsLst>
          <a:lin ang="5400000" scaled="1"/>
        </a:gradFill>
      </dgm:spPr>
      <dgm:t>
        <a:bodyPr/>
        <a:lstStyle/>
        <a:p>
          <a:r>
            <a:rPr lang="de-CH" dirty="0">
              <a:effectLst>
                <a:outerShdw blurRad="38100" dist="38100" dir="2700000" algn="tl">
                  <a:srgbClr val="000000">
                    <a:alpha val="43137"/>
                  </a:srgbClr>
                </a:outerShdw>
              </a:effectLst>
            </a:rPr>
            <a:t>Trauma Typ III</a:t>
          </a:r>
        </a:p>
      </dgm:t>
    </dgm:pt>
    <dgm:pt modelId="{E0C036CD-EB59-484F-8801-51FCA28B3B76}" type="parTrans" cxnId="{375601D7-06DD-45E0-A7F2-C9727DE89031}">
      <dgm:prSet/>
      <dgm:spPr/>
      <dgm:t>
        <a:bodyPr/>
        <a:lstStyle/>
        <a:p>
          <a:endParaRPr lang="de-CH"/>
        </a:p>
      </dgm:t>
    </dgm:pt>
    <dgm:pt modelId="{07331B2D-A01C-4DAF-9D04-98A3E41B149B}" type="sibTrans" cxnId="{375601D7-06DD-45E0-A7F2-C9727DE89031}">
      <dgm:prSet/>
      <dgm:spPr/>
      <dgm:t>
        <a:bodyPr/>
        <a:lstStyle/>
        <a:p>
          <a:endParaRPr lang="de-CH"/>
        </a:p>
      </dgm:t>
    </dgm:pt>
    <dgm:pt modelId="{1F802596-7C1A-4AA6-B27E-DC1EE04815D0}" type="pres">
      <dgm:prSet presAssocID="{BCF5ECED-F736-4AB7-AE78-F12FD2989D51}" presName="Name0" presStyleCnt="0">
        <dgm:presLayoutVars>
          <dgm:dir/>
          <dgm:animLvl val="lvl"/>
          <dgm:resizeHandles val="exact"/>
        </dgm:presLayoutVars>
      </dgm:prSet>
      <dgm:spPr/>
    </dgm:pt>
    <dgm:pt modelId="{6B79F384-F754-4CAE-B20D-D4E41A4D69AA}" type="pres">
      <dgm:prSet presAssocID="{CB6E2E65-8E83-4BF1-92B8-BEEB1FBB54B7}" presName="Name8" presStyleCnt="0"/>
      <dgm:spPr/>
    </dgm:pt>
    <dgm:pt modelId="{55A68A00-EB48-4C00-A730-86832F231777}" type="pres">
      <dgm:prSet presAssocID="{CB6E2E65-8E83-4BF1-92B8-BEEB1FBB54B7}" presName="level" presStyleLbl="node1" presStyleIdx="0" presStyleCnt="4" custScaleX="207305">
        <dgm:presLayoutVars>
          <dgm:chMax val="1"/>
          <dgm:bulletEnabled val="1"/>
        </dgm:presLayoutVars>
      </dgm:prSet>
      <dgm:spPr/>
    </dgm:pt>
    <dgm:pt modelId="{3A1499EA-0BC4-44D1-A78B-6D0CF15C888F}" type="pres">
      <dgm:prSet presAssocID="{CB6E2E65-8E83-4BF1-92B8-BEEB1FBB54B7}" presName="levelTx" presStyleLbl="revTx" presStyleIdx="0" presStyleCnt="0">
        <dgm:presLayoutVars>
          <dgm:chMax val="1"/>
          <dgm:bulletEnabled val="1"/>
        </dgm:presLayoutVars>
      </dgm:prSet>
      <dgm:spPr/>
    </dgm:pt>
    <dgm:pt modelId="{FE4B2FBF-44DD-4F12-B0E1-7FE7CAD2598D}" type="pres">
      <dgm:prSet presAssocID="{6D3C4B36-E002-493D-8F0D-B020171FA4CA}" presName="Name8" presStyleCnt="0"/>
      <dgm:spPr/>
    </dgm:pt>
    <dgm:pt modelId="{64B01F35-A048-46AE-AE87-6E31A1A05FE5}" type="pres">
      <dgm:prSet presAssocID="{6D3C4B36-E002-493D-8F0D-B020171FA4CA}" presName="level" presStyleLbl="node1" presStyleIdx="1" presStyleCnt="4" custScaleX="122393" custScaleY="156063">
        <dgm:presLayoutVars>
          <dgm:chMax val="1"/>
          <dgm:bulletEnabled val="1"/>
        </dgm:presLayoutVars>
      </dgm:prSet>
      <dgm:spPr/>
    </dgm:pt>
    <dgm:pt modelId="{6EBC3549-5537-4B92-81CF-68C016628186}" type="pres">
      <dgm:prSet presAssocID="{6D3C4B36-E002-493D-8F0D-B020171FA4CA}" presName="levelTx" presStyleLbl="revTx" presStyleIdx="0" presStyleCnt="0">
        <dgm:presLayoutVars>
          <dgm:chMax val="1"/>
          <dgm:bulletEnabled val="1"/>
        </dgm:presLayoutVars>
      </dgm:prSet>
      <dgm:spPr/>
    </dgm:pt>
    <dgm:pt modelId="{5860B049-9E6F-4CA0-ACD0-CDED040F9003}" type="pres">
      <dgm:prSet presAssocID="{3C62E518-A697-4E69-8002-98FC1B721F00}" presName="Name8" presStyleCnt="0"/>
      <dgm:spPr/>
    </dgm:pt>
    <dgm:pt modelId="{F37E4A77-D16D-4F22-A436-B6F1EA3755CA}" type="pres">
      <dgm:prSet presAssocID="{3C62E518-A697-4E69-8002-98FC1B721F00}" presName="level" presStyleLbl="node1" presStyleIdx="2" presStyleCnt="4" custScaleX="101500" custScaleY="158840">
        <dgm:presLayoutVars>
          <dgm:chMax val="1"/>
          <dgm:bulletEnabled val="1"/>
        </dgm:presLayoutVars>
      </dgm:prSet>
      <dgm:spPr/>
    </dgm:pt>
    <dgm:pt modelId="{1B7A2EBE-C29C-4D9D-A1D5-502630D40914}" type="pres">
      <dgm:prSet presAssocID="{3C62E518-A697-4E69-8002-98FC1B721F00}" presName="levelTx" presStyleLbl="revTx" presStyleIdx="0" presStyleCnt="0">
        <dgm:presLayoutVars>
          <dgm:chMax val="1"/>
          <dgm:bulletEnabled val="1"/>
        </dgm:presLayoutVars>
      </dgm:prSet>
      <dgm:spPr/>
    </dgm:pt>
    <dgm:pt modelId="{7774D69F-4A18-43F6-A8A7-55312AA919D6}" type="pres">
      <dgm:prSet presAssocID="{6F727FD4-12A8-476F-8368-ADAFB3B98904}" presName="Name8" presStyleCnt="0"/>
      <dgm:spPr/>
    </dgm:pt>
    <dgm:pt modelId="{00D91BB5-2CAD-424C-BD50-AD5F27E27669}" type="pres">
      <dgm:prSet presAssocID="{6F727FD4-12A8-476F-8368-ADAFB3B98904}" presName="level" presStyleLbl="node1" presStyleIdx="3" presStyleCnt="4" custScaleX="88091" custScaleY="138015">
        <dgm:presLayoutVars>
          <dgm:chMax val="1"/>
          <dgm:bulletEnabled val="1"/>
        </dgm:presLayoutVars>
      </dgm:prSet>
      <dgm:spPr/>
    </dgm:pt>
    <dgm:pt modelId="{69218929-B919-4B8C-83CB-81A773DD194A}" type="pres">
      <dgm:prSet presAssocID="{6F727FD4-12A8-476F-8368-ADAFB3B98904}" presName="levelTx" presStyleLbl="revTx" presStyleIdx="0" presStyleCnt="0">
        <dgm:presLayoutVars>
          <dgm:chMax val="1"/>
          <dgm:bulletEnabled val="1"/>
        </dgm:presLayoutVars>
      </dgm:prSet>
      <dgm:spPr/>
    </dgm:pt>
  </dgm:ptLst>
  <dgm:cxnLst>
    <dgm:cxn modelId="{FE9E7202-5EF8-44C0-9E3F-DF1279DCBAA4}" type="presOf" srcId="{CB6E2E65-8E83-4BF1-92B8-BEEB1FBB54B7}" destId="{55A68A00-EB48-4C00-A730-86832F231777}" srcOrd="0" destOrd="0" presId="urn:microsoft.com/office/officeart/2005/8/layout/pyramid1"/>
    <dgm:cxn modelId="{A842D70E-44CC-4833-AF96-2673531C8FFB}" type="presOf" srcId="{6F727FD4-12A8-476F-8368-ADAFB3B98904}" destId="{69218929-B919-4B8C-83CB-81A773DD194A}" srcOrd="1" destOrd="0" presId="urn:microsoft.com/office/officeart/2005/8/layout/pyramid1"/>
    <dgm:cxn modelId="{1A5C5321-5E1D-4D35-9F22-9239F8FD2A4B}" type="presOf" srcId="{6D3C4B36-E002-493D-8F0D-B020171FA4CA}" destId="{6EBC3549-5537-4B92-81CF-68C016628186}" srcOrd="1" destOrd="0" presId="urn:microsoft.com/office/officeart/2005/8/layout/pyramid1"/>
    <dgm:cxn modelId="{C8634E35-E491-4F50-B6A1-C48E7D0AE460}" srcId="{BCF5ECED-F736-4AB7-AE78-F12FD2989D51}" destId="{3C62E518-A697-4E69-8002-98FC1B721F00}" srcOrd="2" destOrd="0" parTransId="{FE3B0E0D-F6F7-4845-9F4D-5EDD715E4DBE}" sibTransId="{1E5B71F3-AC1C-4F56-AE2E-B719B5E40800}"/>
    <dgm:cxn modelId="{9962E443-870C-4B31-87CA-635FDD4D8C66}" type="presOf" srcId="{3C62E518-A697-4E69-8002-98FC1B721F00}" destId="{F37E4A77-D16D-4F22-A436-B6F1EA3755CA}" srcOrd="0" destOrd="0" presId="urn:microsoft.com/office/officeart/2005/8/layout/pyramid1"/>
    <dgm:cxn modelId="{4B8D1F68-E03D-430F-88A8-DF006FCA8F59}" type="presOf" srcId="{BCF5ECED-F736-4AB7-AE78-F12FD2989D51}" destId="{1F802596-7C1A-4AA6-B27E-DC1EE04815D0}" srcOrd="0" destOrd="0" presId="urn:microsoft.com/office/officeart/2005/8/layout/pyramid1"/>
    <dgm:cxn modelId="{AC05516C-507F-426E-8E54-B33B60AD5A04}" type="presOf" srcId="{CB6E2E65-8E83-4BF1-92B8-BEEB1FBB54B7}" destId="{3A1499EA-0BC4-44D1-A78B-6D0CF15C888F}" srcOrd="1" destOrd="0" presId="urn:microsoft.com/office/officeart/2005/8/layout/pyramid1"/>
    <dgm:cxn modelId="{A4B93F75-E43F-43A9-8099-B6D50D0929A8}" srcId="{BCF5ECED-F736-4AB7-AE78-F12FD2989D51}" destId="{6F727FD4-12A8-476F-8368-ADAFB3B98904}" srcOrd="3" destOrd="0" parTransId="{08C23D5F-C48A-42E3-BD52-1E629C483563}" sibTransId="{9A516235-5388-4927-96C6-6ABF85415F6B}"/>
    <dgm:cxn modelId="{4B4E6ABE-6893-49C1-BEE1-2EF51B9D83DB}" type="presOf" srcId="{6D3C4B36-E002-493D-8F0D-B020171FA4CA}" destId="{64B01F35-A048-46AE-AE87-6E31A1A05FE5}" srcOrd="0" destOrd="0" presId="urn:microsoft.com/office/officeart/2005/8/layout/pyramid1"/>
    <dgm:cxn modelId="{70DB5DC6-86A5-4743-A2F0-9F7AA6D17FB8}" type="presOf" srcId="{6F727FD4-12A8-476F-8368-ADAFB3B98904}" destId="{00D91BB5-2CAD-424C-BD50-AD5F27E27669}" srcOrd="0" destOrd="0" presId="urn:microsoft.com/office/officeart/2005/8/layout/pyramid1"/>
    <dgm:cxn modelId="{5D51FAD0-AB56-45AC-9411-C23E0E661888}" srcId="{BCF5ECED-F736-4AB7-AE78-F12FD2989D51}" destId="{6D3C4B36-E002-493D-8F0D-B020171FA4CA}" srcOrd="1" destOrd="0" parTransId="{EED3F66F-E244-4511-B991-8215FBB55642}" sibTransId="{EB7CCA8B-8AFE-4A78-86F5-ABD14905618E}"/>
    <dgm:cxn modelId="{375601D7-06DD-45E0-A7F2-C9727DE89031}" srcId="{BCF5ECED-F736-4AB7-AE78-F12FD2989D51}" destId="{CB6E2E65-8E83-4BF1-92B8-BEEB1FBB54B7}" srcOrd="0" destOrd="0" parTransId="{E0C036CD-EB59-484F-8801-51FCA28B3B76}" sibTransId="{07331B2D-A01C-4DAF-9D04-98A3E41B149B}"/>
    <dgm:cxn modelId="{24FFB0EE-A092-49B6-8364-FB25E21F1E1A}" type="presOf" srcId="{3C62E518-A697-4E69-8002-98FC1B721F00}" destId="{1B7A2EBE-C29C-4D9D-A1D5-502630D40914}" srcOrd="1" destOrd="0" presId="urn:microsoft.com/office/officeart/2005/8/layout/pyramid1"/>
    <dgm:cxn modelId="{53EE9CD7-91AE-4774-A58B-27424068FCED}" type="presParOf" srcId="{1F802596-7C1A-4AA6-B27E-DC1EE04815D0}" destId="{6B79F384-F754-4CAE-B20D-D4E41A4D69AA}" srcOrd="0" destOrd="0" presId="urn:microsoft.com/office/officeart/2005/8/layout/pyramid1"/>
    <dgm:cxn modelId="{671436B6-BFE9-4061-A212-36A974FAEBE5}" type="presParOf" srcId="{6B79F384-F754-4CAE-B20D-D4E41A4D69AA}" destId="{55A68A00-EB48-4C00-A730-86832F231777}" srcOrd="0" destOrd="0" presId="urn:microsoft.com/office/officeart/2005/8/layout/pyramid1"/>
    <dgm:cxn modelId="{6F366F85-EFD0-4EC3-B3FC-585B9982A1C3}" type="presParOf" srcId="{6B79F384-F754-4CAE-B20D-D4E41A4D69AA}" destId="{3A1499EA-0BC4-44D1-A78B-6D0CF15C888F}" srcOrd="1" destOrd="0" presId="urn:microsoft.com/office/officeart/2005/8/layout/pyramid1"/>
    <dgm:cxn modelId="{DD7BDDF2-8319-4BB4-B9A1-B80BD57D51F3}" type="presParOf" srcId="{1F802596-7C1A-4AA6-B27E-DC1EE04815D0}" destId="{FE4B2FBF-44DD-4F12-B0E1-7FE7CAD2598D}" srcOrd="1" destOrd="0" presId="urn:microsoft.com/office/officeart/2005/8/layout/pyramid1"/>
    <dgm:cxn modelId="{E2C748E8-CF05-4358-9F5B-500D3D67D9D3}" type="presParOf" srcId="{FE4B2FBF-44DD-4F12-B0E1-7FE7CAD2598D}" destId="{64B01F35-A048-46AE-AE87-6E31A1A05FE5}" srcOrd="0" destOrd="0" presId="urn:microsoft.com/office/officeart/2005/8/layout/pyramid1"/>
    <dgm:cxn modelId="{74588A95-1AC6-430D-BDD6-022977814C55}" type="presParOf" srcId="{FE4B2FBF-44DD-4F12-B0E1-7FE7CAD2598D}" destId="{6EBC3549-5537-4B92-81CF-68C016628186}" srcOrd="1" destOrd="0" presId="urn:microsoft.com/office/officeart/2005/8/layout/pyramid1"/>
    <dgm:cxn modelId="{6D92D7F0-38A7-4043-B3F5-B0A1A0BE0BC6}" type="presParOf" srcId="{1F802596-7C1A-4AA6-B27E-DC1EE04815D0}" destId="{5860B049-9E6F-4CA0-ACD0-CDED040F9003}" srcOrd="2" destOrd="0" presId="urn:microsoft.com/office/officeart/2005/8/layout/pyramid1"/>
    <dgm:cxn modelId="{FDD4458D-EE64-4685-B8A0-E5860D0059DF}" type="presParOf" srcId="{5860B049-9E6F-4CA0-ACD0-CDED040F9003}" destId="{F37E4A77-D16D-4F22-A436-B6F1EA3755CA}" srcOrd="0" destOrd="0" presId="urn:microsoft.com/office/officeart/2005/8/layout/pyramid1"/>
    <dgm:cxn modelId="{3BDF681D-218D-4AD3-868C-0F8FC532BAD1}" type="presParOf" srcId="{5860B049-9E6F-4CA0-ACD0-CDED040F9003}" destId="{1B7A2EBE-C29C-4D9D-A1D5-502630D40914}" srcOrd="1" destOrd="0" presId="urn:microsoft.com/office/officeart/2005/8/layout/pyramid1"/>
    <dgm:cxn modelId="{C7EFAE47-FB6C-44CC-A42B-CD5F9B432242}" type="presParOf" srcId="{1F802596-7C1A-4AA6-B27E-DC1EE04815D0}" destId="{7774D69F-4A18-43F6-A8A7-55312AA919D6}" srcOrd="3" destOrd="0" presId="urn:microsoft.com/office/officeart/2005/8/layout/pyramid1"/>
    <dgm:cxn modelId="{FD392F2F-5BA7-4BA7-91C3-FE2EADB32FCD}" type="presParOf" srcId="{7774D69F-4A18-43F6-A8A7-55312AA919D6}" destId="{00D91BB5-2CAD-424C-BD50-AD5F27E27669}" srcOrd="0" destOrd="0" presId="urn:microsoft.com/office/officeart/2005/8/layout/pyramid1"/>
    <dgm:cxn modelId="{6EC634C4-B76E-4504-9221-8512EEF19A53}" type="presParOf" srcId="{7774D69F-4A18-43F6-A8A7-55312AA919D6}" destId="{69218929-B919-4B8C-83CB-81A773DD194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BCF5ECED-F736-4AB7-AE78-F12FD2989D51}" type="doc">
      <dgm:prSet loTypeId="urn:microsoft.com/office/officeart/2005/8/layout/pyramid1" loCatId="pyramid" qsTypeId="urn:microsoft.com/office/officeart/2005/8/quickstyle/simple1" qsCatId="simple" csTypeId="urn:microsoft.com/office/officeart/2005/8/colors/accent1_2" csCatId="accent1" phldr="1"/>
      <dgm:spPr/>
    </dgm:pt>
    <dgm:pt modelId="{6D3C4B36-E002-493D-8F0D-B020171FA4CA}">
      <dgm:prSet phldrT="[Text]"/>
      <dgm:spPr>
        <a:gradFill rotWithShape="0">
          <a:gsLst>
            <a:gs pos="0">
              <a:srgbClr val="F8CBAD"/>
            </a:gs>
            <a:gs pos="69000">
              <a:srgbClr val="C00000"/>
            </a:gs>
          </a:gsLst>
          <a:lin ang="16200000" scaled="1"/>
        </a:gradFill>
      </dgm:spPr>
      <dgm:t>
        <a:bodyPr/>
        <a:lstStyle/>
        <a:p>
          <a:r>
            <a:rPr lang="de-CH" dirty="0">
              <a:effectLst>
                <a:outerShdw blurRad="38100" dist="38100" dir="2700000" algn="tl">
                  <a:srgbClr val="000000">
                    <a:alpha val="43137"/>
                  </a:srgbClr>
                </a:outerShdw>
              </a:effectLst>
            </a:rPr>
            <a:t>Trauma Typ II</a:t>
          </a:r>
        </a:p>
      </dgm:t>
    </dgm:pt>
    <dgm:pt modelId="{EED3F66F-E244-4511-B991-8215FBB55642}" type="parTrans" cxnId="{5D51FAD0-AB56-45AC-9411-C23E0E661888}">
      <dgm:prSet/>
      <dgm:spPr/>
      <dgm:t>
        <a:bodyPr/>
        <a:lstStyle/>
        <a:p>
          <a:endParaRPr lang="de-CH"/>
        </a:p>
      </dgm:t>
    </dgm:pt>
    <dgm:pt modelId="{EB7CCA8B-8AFE-4A78-86F5-ABD14905618E}" type="sibTrans" cxnId="{5D51FAD0-AB56-45AC-9411-C23E0E661888}">
      <dgm:prSet/>
      <dgm:spPr/>
      <dgm:t>
        <a:bodyPr/>
        <a:lstStyle/>
        <a:p>
          <a:endParaRPr lang="de-CH"/>
        </a:p>
      </dgm:t>
    </dgm:pt>
    <dgm:pt modelId="{3C62E518-A697-4E69-8002-98FC1B721F00}">
      <dgm:prSet phldrT="[Text]"/>
      <dgm:spPr>
        <a:gradFill flip="none" rotWithShape="1">
          <a:gsLst>
            <a:gs pos="0">
              <a:srgbClr val="5B9BD5"/>
            </a:gs>
            <a:gs pos="100000">
              <a:srgbClr val="F8CBAD"/>
            </a:gs>
          </a:gsLst>
          <a:lin ang="16200000" scaled="1"/>
          <a:tileRect/>
        </a:gradFill>
      </dgm:spPr>
      <dgm:t>
        <a:bodyPr/>
        <a:lstStyle/>
        <a:p>
          <a:r>
            <a:rPr lang="de-CH" dirty="0">
              <a:effectLst>
                <a:outerShdw blurRad="38100" dist="38100" dir="2700000" algn="tl">
                  <a:srgbClr val="000000">
                    <a:alpha val="43137"/>
                  </a:srgbClr>
                </a:outerShdw>
              </a:effectLst>
            </a:rPr>
            <a:t>Trauma Typ I</a:t>
          </a:r>
        </a:p>
      </dgm:t>
    </dgm:pt>
    <dgm:pt modelId="{FE3B0E0D-F6F7-4845-9F4D-5EDD715E4DBE}" type="parTrans" cxnId="{C8634E35-E491-4F50-B6A1-C48E7D0AE460}">
      <dgm:prSet/>
      <dgm:spPr/>
      <dgm:t>
        <a:bodyPr/>
        <a:lstStyle/>
        <a:p>
          <a:endParaRPr lang="de-CH"/>
        </a:p>
      </dgm:t>
    </dgm:pt>
    <dgm:pt modelId="{1E5B71F3-AC1C-4F56-AE2E-B719B5E40800}" type="sibTrans" cxnId="{C8634E35-E491-4F50-B6A1-C48E7D0AE460}">
      <dgm:prSet/>
      <dgm:spPr/>
      <dgm:t>
        <a:bodyPr/>
        <a:lstStyle/>
        <a:p>
          <a:endParaRPr lang="de-CH"/>
        </a:p>
      </dgm:t>
    </dgm:pt>
    <dgm:pt modelId="{CB6E2E65-8E83-4BF1-92B8-BEEB1FBB54B7}">
      <dgm:prSet phldrT="[Text]"/>
      <dgm:spPr>
        <a:gradFill rotWithShape="0">
          <a:gsLst>
            <a:gs pos="0">
              <a:srgbClr val="C00000"/>
            </a:gs>
            <a:gs pos="100000">
              <a:srgbClr val="C00000"/>
            </a:gs>
          </a:gsLst>
          <a:lin ang="5400000" scaled="1"/>
        </a:gradFill>
      </dgm:spPr>
      <dgm:t>
        <a:bodyPr/>
        <a:lstStyle/>
        <a:p>
          <a:r>
            <a:rPr lang="de-CH" dirty="0">
              <a:effectLst>
                <a:outerShdw blurRad="38100" dist="38100" dir="2700000" algn="tl">
                  <a:srgbClr val="000000">
                    <a:alpha val="43137"/>
                  </a:srgbClr>
                </a:outerShdw>
              </a:effectLst>
            </a:rPr>
            <a:t>Trauma Typ III</a:t>
          </a:r>
        </a:p>
      </dgm:t>
    </dgm:pt>
    <dgm:pt modelId="{E0C036CD-EB59-484F-8801-51FCA28B3B76}" type="parTrans" cxnId="{375601D7-06DD-45E0-A7F2-C9727DE89031}">
      <dgm:prSet/>
      <dgm:spPr/>
      <dgm:t>
        <a:bodyPr/>
        <a:lstStyle/>
        <a:p>
          <a:endParaRPr lang="de-CH"/>
        </a:p>
      </dgm:t>
    </dgm:pt>
    <dgm:pt modelId="{07331B2D-A01C-4DAF-9D04-98A3E41B149B}" type="sibTrans" cxnId="{375601D7-06DD-45E0-A7F2-C9727DE89031}">
      <dgm:prSet/>
      <dgm:spPr/>
      <dgm:t>
        <a:bodyPr/>
        <a:lstStyle/>
        <a:p>
          <a:endParaRPr lang="de-CH"/>
        </a:p>
      </dgm:t>
    </dgm:pt>
    <dgm:pt modelId="{1F802596-7C1A-4AA6-B27E-DC1EE04815D0}" type="pres">
      <dgm:prSet presAssocID="{BCF5ECED-F736-4AB7-AE78-F12FD2989D51}" presName="Name0" presStyleCnt="0">
        <dgm:presLayoutVars>
          <dgm:dir/>
          <dgm:animLvl val="lvl"/>
          <dgm:resizeHandles val="exact"/>
        </dgm:presLayoutVars>
      </dgm:prSet>
      <dgm:spPr/>
    </dgm:pt>
    <dgm:pt modelId="{6B79F384-F754-4CAE-B20D-D4E41A4D69AA}" type="pres">
      <dgm:prSet presAssocID="{CB6E2E65-8E83-4BF1-92B8-BEEB1FBB54B7}" presName="Name8" presStyleCnt="0"/>
      <dgm:spPr/>
    </dgm:pt>
    <dgm:pt modelId="{55A68A00-EB48-4C00-A730-86832F231777}" type="pres">
      <dgm:prSet presAssocID="{CB6E2E65-8E83-4BF1-92B8-BEEB1FBB54B7}" presName="level" presStyleLbl="node1" presStyleIdx="0" presStyleCnt="3" custScaleX="207305">
        <dgm:presLayoutVars>
          <dgm:chMax val="1"/>
          <dgm:bulletEnabled val="1"/>
        </dgm:presLayoutVars>
      </dgm:prSet>
      <dgm:spPr/>
    </dgm:pt>
    <dgm:pt modelId="{3A1499EA-0BC4-44D1-A78B-6D0CF15C888F}" type="pres">
      <dgm:prSet presAssocID="{CB6E2E65-8E83-4BF1-92B8-BEEB1FBB54B7}" presName="levelTx" presStyleLbl="revTx" presStyleIdx="0" presStyleCnt="0">
        <dgm:presLayoutVars>
          <dgm:chMax val="1"/>
          <dgm:bulletEnabled val="1"/>
        </dgm:presLayoutVars>
      </dgm:prSet>
      <dgm:spPr/>
    </dgm:pt>
    <dgm:pt modelId="{FE4B2FBF-44DD-4F12-B0E1-7FE7CAD2598D}" type="pres">
      <dgm:prSet presAssocID="{6D3C4B36-E002-493D-8F0D-B020171FA4CA}" presName="Name8" presStyleCnt="0"/>
      <dgm:spPr/>
    </dgm:pt>
    <dgm:pt modelId="{64B01F35-A048-46AE-AE87-6E31A1A05FE5}" type="pres">
      <dgm:prSet presAssocID="{6D3C4B36-E002-493D-8F0D-B020171FA4CA}" presName="level" presStyleLbl="node1" presStyleIdx="1" presStyleCnt="3" custScaleX="122393" custScaleY="156063">
        <dgm:presLayoutVars>
          <dgm:chMax val="1"/>
          <dgm:bulletEnabled val="1"/>
        </dgm:presLayoutVars>
      </dgm:prSet>
      <dgm:spPr/>
    </dgm:pt>
    <dgm:pt modelId="{6EBC3549-5537-4B92-81CF-68C016628186}" type="pres">
      <dgm:prSet presAssocID="{6D3C4B36-E002-493D-8F0D-B020171FA4CA}" presName="levelTx" presStyleLbl="revTx" presStyleIdx="0" presStyleCnt="0">
        <dgm:presLayoutVars>
          <dgm:chMax val="1"/>
          <dgm:bulletEnabled val="1"/>
        </dgm:presLayoutVars>
      </dgm:prSet>
      <dgm:spPr/>
    </dgm:pt>
    <dgm:pt modelId="{5860B049-9E6F-4CA0-ACD0-CDED040F9003}" type="pres">
      <dgm:prSet presAssocID="{3C62E518-A697-4E69-8002-98FC1B721F00}" presName="Name8" presStyleCnt="0"/>
      <dgm:spPr/>
    </dgm:pt>
    <dgm:pt modelId="{F37E4A77-D16D-4F22-A436-B6F1EA3755CA}" type="pres">
      <dgm:prSet presAssocID="{3C62E518-A697-4E69-8002-98FC1B721F00}" presName="level" presStyleLbl="node1" presStyleIdx="2" presStyleCnt="3" custScaleX="101500" custScaleY="158840">
        <dgm:presLayoutVars>
          <dgm:chMax val="1"/>
          <dgm:bulletEnabled val="1"/>
        </dgm:presLayoutVars>
      </dgm:prSet>
      <dgm:spPr/>
    </dgm:pt>
    <dgm:pt modelId="{1B7A2EBE-C29C-4D9D-A1D5-502630D40914}" type="pres">
      <dgm:prSet presAssocID="{3C62E518-A697-4E69-8002-98FC1B721F00}" presName="levelTx" presStyleLbl="revTx" presStyleIdx="0" presStyleCnt="0">
        <dgm:presLayoutVars>
          <dgm:chMax val="1"/>
          <dgm:bulletEnabled val="1"/>
        </dgm:presLayoutVars>
      </dgm:prSet>
      <dgm:spPr/>
    </dgm:pt>
  </dgm:ptLst>
  <dgm:cxnLst>
    <dgm:cxn modelId="{FE9E7202-5EF8-44C0-9E3F-DF1279DCBAA4}" type="presOf" srcId="{CB6E2E65-8E83-4BF1-92B8-BEEB1FBB54B7}" destId="{55A68A00-EB48-4C00-A730-86832F231777}" srcOrd="0" destOrd="0" presId="urn:microsoft.com/office/officeart/2005/8/layout/pyramid1"/>
    <dgm:cxn modelId="{1A5C5321-5E1D-4D35-9F22-9239F8FD2A4B}" type="presOf" srcId="{6D3C4B36-E002-493D-8F0D-B020171FA4CA}" destId="{6EBC3549-5537-4B92-81CF-68C016628186}" srcOrd="1" destOrd="0" presId="urn:microsoft.com/office/officeart/2005/8/layout/pyramid1"/>
    <dgm:cxn modelId="{C8634E35-E491-4F50-B6A1-C48E7D0AE460}" srcId="{BCF5ECED-F736-4AB7-AE78-F12FD2989D51}" destId="{3C62E518-A697-4E69-8002-98FC1B721F00}" srcOrd="2" destOrd="0" parTransId="{FE3B0E0D-F6F7-4845-9F4D-5EDD715E4DBE}" sibTransId="{1E5B71F3-AC1C-4F56-AE2E-B719B5E40800}"/>
    <dgm:cxn modelId="{9962E443-870C-4B31-87CA-635FDD4D8C66}" type="presOf" srcId="{3C62E518-A697-4E69-8002-98FC1B721F00}" destId="{F37E4A77-D16D-4F22-A436-B6F1EA3755CA}" srcOrd="0" destOrd="0" presId="urn:microsoft.com/office/officeart/2005/8/layout/pyramid1"/>
    <dgm:cxn modelId="{4B8D1F68-E03D-430F-88A8-DF006FCA8F59}" type="presOf" srcId="{BCF5ECED-F736-4AB7-AE78-F12FD2989D51}" destId="{1F802596-7C1A-4AA6-B27E-DC1EE04815D0}" srcOrd="0" destOrd="0" presId="urn:microsoft.com/office/officeart/2005/8/layout/pyramid1"/>
    <dgm:cxn modelId="{AC05516C-507F-426E-8E54-B33B60AD5A04}" type="presOf" srcId="{CB6E2E65-8E83-4BF1-92B8-BEEB1FBB54B7}" destId="{3A1499EA-0BC4-44D1-A78B-6D0CF15C888F}" srcOrd="1" destOrd="0" presId="urn:microsoft.com/office/officeart/2005/8/layout/pyramid1"/>
    <dgm:cxn modelId="{4B4E6ABE-6893-49C1-BEE1-2EF51B9D83DB}" type="presOf" srcId="{6D3C4B36-E002-493D-8F0D-B020171FA4CA}" destId="{64B01F35-A048-46AE-AE87-6E31A1A05FE5}" srcOrd="0" destOrd="0" presId="urn:microsoft.com/office/officeart/2005/8/layout/pyramid1"/>
    <dgm:cxn modelId="{5D51FAD0-AB56-45AC-9411-C23E0E661888}" srcId="{BCF5ECED-F736-4AB7-AE78-F12FD2989D51}" destId="{6D3C4B36-E002-493D-8F0D-B020171FA4CA}" srcOrd="1" destOrd="0" parTransId="{EED3F66F-E244-4511-B991-8215FBB55642}" sibTransId="{EB7CCA8B-8AFE-4A78-86F5-ABD14905618E}"/>
    <dgm:cxn modelId="{375601D7-06DD-45E0-A7F2-C9727DE89031}" srcId="{BCF5ECED-F736-4AB7-AE78-F12FD2989D51}" destId="{CB6E2E65-8E83-4BF1-92B8-BEEB1FBB54B7}" srcOrd="0" destOrd="0" parTransId="{E0C036CD-EB59-484F-8801-51FCA28B3B76}" sibTransId="{07331B2D-A01C-4DAF-9D04-98A3E41B149B}"/>
    <dgm:cxn modelId="{24FFB0EE-A092-49B6-8364-FB25E21F1E1A}" type="presOf" srcId="{3C62E518-A697-4E69-8002-98FC1B721F00}" destId="{1B7A2EBE-C29C-4D9D-A1D5-502630D40914}" srcOrd="1" destOrd="0" presId="urn:microsoft.com/office/officeart/2005/8/layout/pyramid1"/>
    <dgm:cxn modelId="{53EE9CD7-91AE-4774-A58B-27424068FCED}" type="presParOf" srcId="{1F802596-7C1A-4AA6-B27E-DC1EE04815D0}" destId="{6B79F384-F754-4CAE-B20D-D4E41A4D69AA}" srcOrd="0" destOrd="0" presId="urn:microsoft.com/office/officeart/2005/8/layout/pyramid1"/>
    <dgm:cxn modelId="{671436B6-BFE9-4061-A212-36A974FAEBE5}" type="presParOf" srcId="{6B79F384-F754-4CAE-B20D-D4E41A4D69AA}" destId="{55A68A00-EB48-4C00-A730-86832F231777}" srcOrd="0" destOrd="0" presId="urn:microsoft.com/office/officeart/2005/8/layout/pyramid1"/>
    <dgm:cxn modelId="{6F366F85-EFD0-4EC3-B3FC-585B9982A1C3}" type="presParOf" srcId="{6B79F384-F754-4CAE-B20D-D4E41A4D69AA}" destId="{3A1499EA-0BC4-44D1-A78B-6D0CF15C888F}" srcOrd="1" destOrd="0" presId="urn:microsoft.com/office/officeart/2005/8/layout/pyramid1"/>
    <dgm:cxn modelId="{DD7BDDF2-8319-4BB4-B9A1-B80BD57D51F3}" type="presParOf" srcId="{1F802596-7C1A-4AA6-B27E-DC1EE04815D0}" destId="{FE4B2FBF-44DD-4F12-B0E1-7FE7CAD2598D}" srcOrd="1" destOrd="0" presId="urn:microsoft.com/office/officeart/2005/8/layout/pyramid1"/>
    <dgm:cxn modelId="{E2C748E8-CF05-4358-9F5B-500D3D67D9D3}" type="presParOf" srcId="{FE4B2FBF-44DD-4F12-B0E1-7FE7CAD2598D}" destId="{64B01F35-A048-46AE-AE87-6E31A1A05FE5}" srcOrd="0" destOrd="0" presId="urn:microsoft.com/office/officeart/2005/8/layout/pyramid1"/>
    <dgm:cxn modelId="{74588A95-1AC6-430D-BDD6-022977814C55}" type="presParOf" srcId="{FE4B2FBF-44DD-4F12-B0E1-7FE7CAD2598D}" destId="{6EBC3549-5537-4B92-81CF-68C016628186}" srcOrd="1" destOrd="0" presId="urn:microsoft.com/office/officeart/2005/8/layout/pyramid1"/>
    <dgm:cxn modelId="{6D92D7F0-38A7-4043-B3F5-B0A1A0BE0BC6}" type="presParOf" srcId="{1F802596-7C1A-4AA6-B27E-DC1EE04815D0}" destId="{5860B049-9E6F-4CA0-ACD0-CDED040F9003}" srcOrd="2" destOrd="0" presId="urn:microsoft.com/office/officeart/2005/8/layout/pyramid1"/>
    <dgm:cxn modelId="{FDD4458D-EE64-4685-B8A0-E5860D0059DF}" type="presParOf" srcId="{5860B049-9E6F-4CA0-ACD0-CDED040F9003}" destId="{F37E4A77-D16D-4F22-A436-B6F1EA3755CA}" srcOrd="0" destOrd="0" presId="urn:microsoft.com/office/officeart/2005/8/layout/pyramid1"/>
    <dgm:cxn modelId="{3BDF681D-218D-4AD3-868C-0F8FC532BAD1}" type="presParOf" srcId="{5860B049-9E6F-4CA0-ACD0-CDED040F9003}" destId="{1B7A2EBE-C29C-4D9D-A1D5-502630D40914}"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F438AE91-97FA-4DE7-9E33-D3C7BE15DC89}" type="doc">
      <dgm:prSet loTypeId="urn:microsoft.com/office/officeart/2005/8/layout/pyramid4" loCatId="pyramid" qsTypeId="urn:microsoft.com/office/officeart/2005/8/quickstyle/3d2" qsCatId="3D" csTypeId="urn:microsoft.com/office/officeart/2005/8/colors/colorful5" csCatId="colorful" phldr="1"/>
      <dgm:spPr/>
      <dgm:t>
        <a:bodyPr/>
        <a:lstStyle/>
        <a:p>
          <a:endParaRPr lang="de-CH"/>
        </a:p>
      </dgm:t>
    </dgm:pt>
    <dgm:pt modelId="{6047EA73-9A26-4C12-90D8-2DC2A701F30F}">
      <dgm:prSet phldrT="[Text]"/>
      <dgm:spPr/>
      <dgm:t>
        <a:bodyPr/>
        <a:lstStyle/>
        <a:p>
          <a:r>
            <a:rPr lang="de-CH">
              <a:effectLst>
                <a:reflection blurRad="6350" stA="60000" endA="900" endPos="60000" dist="29997" dir="5400000" sy="-100000" algn="bl" rotWithShape="0"/>
              </a:effectLst>
            </a:rPr>
            <a:t>Wille</a:t>
          </a:r>
        </a:p>
      </dgm:t>
    </dgm:pt>
    <dgm:pt modelId="{C2ED1C65-C72B-4E91-93B8-354B5FFA8E96}" type="parTrans" cxnId="{20DB31A9-AC98-41DB-A5C7-4A64546BF1E6}">
      <dgm:prSet/>
      <dgm:spPr/>
      <dgm:t>
        <a:bodyPr/>
        <a:lstStyle/>
        <a:p>
          <a:endParaRPr lang="de-CH">
            <a:effectLst>
              <a:reflection blurRad="6350" stA="60000" endA="900" endPos="60000" dist="29997" dir="5400000" sy="-100000" algn="bl" rotWithShape="0"/>
            </a:effectLst>
          </a:endParaRPr>
        </a:p>
      </dgm:t>
    </dgm:pt>
    <dgm:pt modelId="{735ADCDC-F428-456B-86CD-7D5155109F95}" type="sibTrans" cxnId="{20DB31A9-AC98-41DB-A5C7-4A64546BF1E6}">
      <dgm:prSet/>
      <dgm:spPr/>
      <dgm:t>
        <a:bodyPr/>
        <a:lstStyle/>
        <a:p>
          <a:endParaRPr lang="de-CH">
            <a:effectLst>
              <a:reflection blurRad="6350" stA="60000" endA="900" endPos="60000" dist="29997" dir="5400000" sy="-100000" algn="bl" rotWithShape="0"/>
            </a:effectLst>
          </a:endParaRPr>
        </a:p>
      </dgm:t>
    </dgm:pt>
    <dgm:pt modelId="{2F596F9B-F7FC-40C2-8FCD-5CE34D45E88A}">
      <dgm:prSet phldrT="[Text]"/>
      <dgm:spPr/>
      <dgm:t>
        <a:bodyPr/>
        <a:lstStyle/>
        <a:p>
          <a:r>
            <a:rPr lang="de-CH">
              <a:effectLst>
                <a:reflection blurRad="6350" stA="60000" endA="900" endPos="60000" dist="29997" dir="5400000" sy="-100000" algn="bl" rotWithShape="0"/>
              </a:effectLst>
            </a:rPr>
            <a:t>Motivation</a:t>
          </a:r>
        </a:p>
      </dgm:t>
    </dgm:pt>
    <dgm:pt modelId="{B840B4DC-F8E6-4947-9F34-EF835BD0427E}" type="parTrans" cxnId="{55A84819-6A83-4791-9B9C-EC21D96C16C7}">
      <dgm:prSet/>
      <dgm:spPr/>
      <dgm:t>
        <a:bodyPr/>
        <a:lstStyle/>
        <a:p>
          <a:endParaRPr lang="de-CH">
            <a:effectLst>
              <a:reflection blurRad="6350" stA="60000" endA="900" endPos="60000" dist="29997" dir="5400000" sy="-100000" algn="bl" rotWithShape="0"/>
            </a:effectLst>
          </a:endParaRPr>
        </a:p>
      </dgm:t>
    </dgm:pt>
    <dgm:pt modelId="{589265FF-4F47-42AB-9C10-A3078FF6B13C}" type="sibTrans" cxnId="{55A84819-6A83-4791-9B9C-EC21D96C16C7}">
      <dgm:prSet/>
      <dgm:spPr/>
      <dgm:t>
        <a:bodyPr/>
        <a:lstStyle/>
        <a:p>
          <a:endParaRPr lang="de-CH">
            <a:effectLst>
              <a:reflection blurRad="6350" stA="60000" endA="900" endPos="60000" dist="29997" dir="5400000" sy="-100000" algn="bl" rotWithShape="0"/>
            </a:effectLst>
          </a:endParaRPr>
        </a:p>
      </dgm:t>
    </dgm:pt>
    <dgm:pt modelId="{2B2E0C45-4E18-49E5-84C6-2DFADA7EEB91}">
      <dgm:prSet phldrT="[Text]"/>
      <dgm:spPr/>
      <dgm:t>
        <a:bodyPr/>
        <a:lstStyle/>
        <a:p>
          <a:r>
            <a:rPr lang="de-CH">
              <a:effectLst>
                <a:reflection blurRad="6350" stA="60000" endA="900" endPos="60000" dist="29997" dir="5400000" sy="-100000" algn="bl" rotWithShape="0"/>
              </a:effectLst>
            </a:rPr>
            <a:t>Freiheit</a:t>
          </a:r>
        </a:p>
      </dgm:t>
    </dgm:pt>
    <dgm:pt modelId="{0FDB2314-68D3-49AF-B872-AD7D736D7B2B}" type="parTrans" cxnId="{58409E0D-E083-4E60-87AF-3AFDC9BDB8BE}">
      <dgm:prSet/>
      <dgm:spPr/>
      <dgm:t>
        <a:bodyPr/>
        <a:lstStyle/>
        <a:p>
          <a:endParaRPr lang="de-CH">
            <a:effectLst>
              <a:reflection blurRad="6350" stA="60000" endA="900" endPos="60000" dist="29997" dir="5400000" sy="-100000" algn="bl" rotWithShape="0"/>
            </a:effectLst>
          </a:endParaRPr>
        </a:p>
      </dgm:t>
    </dgm:pt>
    <dgm:pt modelId="{E3B5EDFB-C070-4F2F-A516-EC23AEF3E057}" type="sibTrans" cxnId="{58409E0D-E083-4E60-87AF-3AFDC9BDB8BE}">
      <dgm:prSet/>
      <dgm:spPr/>
      <dgm:t>
        <a:bodyPr/>
        <a:lstStyle/>
        <a:p>
          <a:endParaRPr lang="de-CH">
            <a:effectLst>
              <a:reflection blurRad="6350" stA="60000" endA="900" endPos="60000" dist="29997" dir="5400000" sy="-100000" algn="bl" rotWithShape="0"/>
            </a:effectLst>
          </a:endParaRPr>
        </a:p>
      </dgm:t>
    </dgm:pt>
    <dgm:pt modelId="{BA9E7BF7-E0D7-41EC-A1E7-A7118A82B524}">
      <dgm:prSet phldrT="[Text]"/>
      <dgm:spPr/>
      <dgm:t>
        <a:bodyPr/>
        <a:lstStyle/>
        <a:p>
          <a:r>
            <a:rPr lang="de-CH">
              <a:effectLst>
                <a:reflection blurRad="6350" stA="60000" endA="900" endPos="60000" dist="29997" dir="5400000" sy="-100000" algn="bl" rotWithShape="0"/>
              </a:effectLst>
            </a:rPr>
            <a:t>Gewissen</a:t>
          </a:r>
        </a:p>
      </dgm:t>
    </dgm:pt>
    <dgm:pt modelId="{25EC2966-A503-464E-9E6E-D58522059F98}" type="parTrans" cxnId="{023EABB8-E4CE-448E-BAEA-8F680BE8BBD9}">
      <dgm:prSet/>
      <dgm:spPr/>
      <dgm:t>
        <a:bodyPr/>
        <a:lstStyle/>
        <a:p>
          <a:endParaRPr lang="de-CH">
            <a:effectLst>
              <a:reflection blurRad="6350" stA="60000" endA="900" endPos="60000" dist="29997" dir="5400000" sy="-100000" algn="bl" rotWithShape="0"/>
            </a:effectLst>
          </a:endParaRPr>
        </a:p>
      </dgm:t>
    </dgm:pt>
    <dgm:pt modelId="{B5FDEF78-B82A-4CAA-94C6-F3E3BE243134}" type="sibTrans" cxnId="{023EABB8-E4CE-448E-BAEA-8F680BE8BBD9}">
      <dgm:prSet/>
      <dgm:spPr/>
      <dgm:t>
        <a:bodyPr/>
        <a:lstStyle/>
        <a:p>
          <a:endParaRPr lang="de-CH">
            <a:effectLst>
              <a:reflection blurRad="6350" stA="60000" endA="900" endPos="60000" dist="29997" dir="5400000" sy="-100000" algn="bl" rotWithShape="0"/>
            </a:effectLst>
          </a:endParaRPr>
        </a:p>
      </dgm:t>
    </dgm:pt>
    <dgm:pt modelId="{86C2EBA5-B9D2-4701-85D8-2DF7DFF87BB3}" type="pres">
      <dgm:prSet presAssocID="{F438AE91-97FA-4DE7-9E33-D3C7BE15DC89}" presName="compositeShape" presStyleCnt="0">
        <dgm:presLayoutVars>
          <dgm:chMax val="9"/>
          <dgm:dir/>
          <dgm:resizeHandles val="exact"/>
        </dgm:presLayoutVars>
      </dgm:prSet>
      <dgm:spPr/>
    </dgm:pt>
    <dgm:pt modelId="{64838A8D-D15E-4907-B5F9-C1FE566AC9CF}" type="pres">
      <dgm:prSet presAssocID="{F438AE91-97FA-4DE7-9E33-D3C7BE15DC89}" presName="triangle1" presStyleLbl="node1" presStyleIdx="0" presStyleCnt="4" custScaleX="122258">
        <dgm:presLayoutVars>
          <dgm:bulletEnabled val="1"/>
        </dgm:presLayoutVars>
      </dgm:prSet>
      <dgm:spPr/>
    </dgm:pt>
    <dgm:pt modelId="{982BF966-4E8C-41F8-8254-9B92CA2336FB}" type="pres">
      <dgm:prSet presAssocID="{F438AE91-97FA-4DE7-9E33-D3C7BE15DC89}" presName="triangle2" presStyleLbl="node1" presStyleIdx="1" presStyleCnt="4" custScaleX="122258" custLinFactNeighborX="-10494" custLinFactNeighborY="-617">
        <dgm:presLayoutVars>
          <dgm:bulletEnabled val="1"/>
        </dgm:presLayoutVars>
      </dgm:prSet>
      <dgm:spPr/>
    </dgm:pt>
    <dgm:pt modelId="{BC382C1C-ADC1-4906-A0A3-2F45DDF35D0F}" type="pres">
      <dgm:prSet presAssocID="{F438AE91-97FA-4DE7-9E33-D3C7BE15DC89}" presName="triangle3" presStyleLbl="node1" presStyleIdx="2" presStyleCnt="4" custScaleX="122258">
        <dgm:presLayoutVars>
          <dgm:bulletEnabled val="1"/>
        </dgm:presLayoutVars>
      </dgm:prSet>
      <dgm:spPr/>
    </dgm:pt>
    <dgm:pt modelId="{3939A1D2-B590-4AE6-9684-91A319B6F6A9}" type="pres">
      <dgm:prSet presAssocID="{F438AE91-97FA-4DE7-9E33-D3C7BE15DC89}" presName="triangle4" presStyleLbl="node1" presStyleIdx="3" presStyleCnt="4" custScaleX="122258" custLinFactNeighborX="10495" custLinFactNeighborY="-681">
        <dgm:presLayoutVars>
          <dgm:bulletEnabled val="1"/>
        </dgm:presLayoutVars>
      </dgm:prSet>
      <dgm:spPr/>
    </dgm:pt>
  </dgm:ptLst>
  <dgm:cxnLst>
    <dgm:cxn modelId="{58409E0D-E083-4E60-87AF-3AFDC9BDB8BE}" srcId="{F438AE91-97FA-4DE7-9E33-D3C7BE15DC89}" destId="{2B2E0C45-4E18-49E5-84C6-2DFADA7EEB91}" srcOrd="2" destOrd="0" parTransId="{0FDB2314-68D3-49AF-B872-AD7D736D7B2B}" sibTransId="{E3B5EDFB-C070-4F2F-A516-EC23AEF3E057}"/>
    <dgm:cxn modelId="{55A84819-6A83-4791-9B9C-EC21D96C16C7}" srcId="{F438AE91-97FA-4DE7-9E33-D3C7BE15DC89}" destId="{2F596F9B-F7FC-40C2-8FCD-5CE34D45E88A}" srcOrd="1" destOrd="0" parTransId="{B840B4DC-F8E6-4947-9F34-EF835BD0427E}" sibTransId="{589265FF-4F47-42AB-9C10-A3078FF6B13C}"/>
    <dgm:cxn modelId="{94D10A41-B904-45BF-9D13-E804B9A049DB}" type="presOf" srcId="{2F596F9B-F7FC-40C2-8FCD-5CE34D45E88A}" destId="{982BF966-4E8C-41F8-8254-9B92CA2336FB}" srcOrd="0" destOrd="0" presId="urn:microsoft.com/office/officeart/2005/8/layout/pyramid4"/>
    <dgm:cxn modelId="{7B252B6C-58EF-431E-88A4-2EB3F372AD4E}" type="presOf" srcId="{6047EA73-9A26-4C12-90D8-2DC2A701F30F}" destId="{64838A8D-D15E-4907-B5F9-C1FE566AC9CF}" srcOrd="0" destOrd="0" presId="urn:microsoft.com/office/officeart/2005/8/layout/pyramid4"/>
    <dgm:cxn modelId="{20DB31A9-AC98-41DB-A5C7-4A64546BF1E6}" srcId="{F438AE91-97FA-4DE7-9E33-D3C7BE15DC89}" destId="{6047EA73-9A26-4C12-90D8-2DC2A701F30F}" srcOrd="0" destOrd="0" parTransId="{C2ED1C65-C72B-4E91-93B8-354B5FFA8E96}" sibTransId="{735ADCDC-F428-456B-86CD-7D5155109F95}"/>
    <dgm:cxn modelId="{023EABB8-E4CE-448E-BAEA-8F680BE8BBD9}" srcId="{F438AE91-97FA-4DE7-9E33-D3C7BE15DC89}" destId="{BA9E7BF7-E0D7-41EC-A1E7-A7118A82B524}" srcOrd="3" destOrd="0" parTransId="{25EC2966-A503-464E-9E6E-D58522059F98}" sibTransId="{B5FDEF78-B82A-4CAA-94C6-F3E3BE243134}"/>
    <dgm:cxn modelId="{1F3FA3CE-DC61-4CF0-BC62-995C3FF649C2}" type="presOf" srcId="{BA9E7BF7-E0D7-41EC-A1E7-A7118A82B524}" destId="{3939A1D2-B590-4AE6-9684-91A319B6F6A9}" srcOrd="0" destOrd="0" presId="urn:microsoft.com/office/officeart/2005/8/layout/pyramid4"/>
    <dgm:cxn modelId="{4808E7D5-F041-47DF-B250-1F599BE2499A}" type="presOf" srcId="{F438AE91-97FA-4DE7-9E33-D3C7BE15DC89}" destId="{86C2EBA5-B9D2-4701-85D8-2DF7DFF87BB3}" srcOrd="0" destOrd="0" presId="urn:microsoft.com/office/officeart/2005/8/layout/pyramid4"/>
    <dgm:cxn modelId="{2A67BDDE-81A1-487A-B6E4-BEC7915AD5E0}" type="presOf" srcId="{2B2E0C45-4E18-49E5-84C6-2DFADA7EEB91}" destId="{BC382C1C-ADC1-4906-A0A3-2F45DDF35D0F}" srcOrd="0" destOrd="0" presId="urn:microsoft.com/office/officeart/2005/8/layout/pyramid4"/>
    <dgm:cxn modelId="{A85AD78A-AE8D-4149-A8C9-C50088702DF1}" type="presParOf" srcId="{86C2EBA5-B9D2-4701-85D8-2DF7DFF87BB3}" destId="{64838A8D-D15E-4907-B5F9-C1FE566AC9CF}" srcOrd="0" destOrd="0" presId="urn:microsoft.com/office/officeart/2005/8/layout/pyramid4"/>
    <dgm:cxn modelId="{C6ED0D04-4213-4978-936B-75E70C2B0185}" type="presParOf" srcId="{86C2EBA5-B9D2-4701-85D8-2DF7DFF87BB3}" destId="{982BF966-4E8C-41F8-8254-9B92CA2336FB}" srcOrd="1" destOrd="0" presId="urn:microsoft.com/office/officeart/2005/8/layout/pyramid4"/>
    <dgm:cxn modelId="{6EA63166-ED5C-40E8-B870-57E06E07B994}" type="presParOf" srcId="{86C2EBA5-B9D2-4701-85D8-2DF7DFF87BB3}" destId="{BC382C1C-ADC1-4906-A0A3-2F45DDF35D0F}" srcOrd="2" destOrd="0" presId="urn:microsoft.com/office/officeart/2005/8/layout/pyramid4"/>
    <dgm:cxn modelId="{8ACFAE5C-5FFD-42AF-997D-89420FC519A8}" type="presParOf" srcId="{86C2EBA5-B9D2-4701-85D8-2DF7DFF87BB3}" destId="{3939A1D2-B590-4AE6-9684-91A319B6F6A9}" srcOrd="3" destOrd="0" presId="urn:microsoft.com/office/officeart/2005/8/layout/pyramid4"/>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FE3C870-279E-4C29-BE8A-C9117F77710F}"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de-CH"/>
        </a:p>
      </dgm:t>
    </dgm:pt>
    <dgm:pt modelId="{9FDFC62B-1B72-42EC-BC43-596AB0DCF18A}">
      <dgm:prSet phldrT="[Text]" custT="1"/>
      <dgm:spPr/>
      <dgm:t>
        <a:bodyPr/>
        <a:lstStyle/>
        <a:p>
          <a:pPr algn="ctr"/>
          <a:r>
            <a:rPr lang="de-CH" sz="3200" b="1" dirty="0">
              <a:solidFill>
                <a:schemeClr val="tx1"/>
              </a:solidFill>
            </a:rPr>
            <a:t>Erkennen</a:t>
          </a:r>
          <a:br>
            <a:rPr lang="de-CH" sz="3200" b="1" dirty="0">
              <a:solidFill>
                <a:schemeClr val="tx1"/>
              </a:solidFill>
            </a:rPr>
          </a:br>
          <a:r>
            <a:rPr lang="de-CH" sz="3200" b="0" dirty="0">
              <a:solidFill>
                <a:schemeClr val="tx1"/>
              </a:solidFill>
            </a:rPr>
            <a:t>(Shaping)</a:t>
          </a:r>
        </a:p>
      </dgm:t>
    </dgm:pt>
    <dgm:pt modelId="{9D39DC08-E53D-419D-ACF1-297E298F1F86}" type="parTrans" cxnId="{4E13E51D-A7A8-41C6-855A-52D7320E8360}">
      <dgm:prSet/>
      <dgm:spPr/>
      <dgm:t>
        <a:bodyPr/>
        <a:lstStyle/>
        <a:p>
          <a:endParaRPr lang="de-CH"/>
        </a:p>
      </dgm:t>
    </dgm:pt>
    <dgm:pt modelId="{69C56A74-9729-4DBE-8C89-AE1DC984DAA1}" type="sibTrans" cxnId="{4E13E51D-A7A8-41C6-855A-52D7320E8360}">
      <dgm:prSet/>
      <dgm:spPr/>
      <dgm:t>
        <a:bodyPr/>
        <a:lstStyle/>
        <a:p>
          <a:endParaRPr lang="de-CH"/>
        </a:p>
      </dgm:t>
    </dgm:pt>
    <dgm:pt modelId="{2BF5BD60-C572-4567-858C-DAF6EAAE9626}">
      <dgm:prSet phldrT="[Text]" custT="1"/>
      <dgm:spPr/>
      <dgm:t>
        <a:bodyPr/>
        <a:lstStyle/>
        <a:p>
          <a:pPr algn="ctr"/>
          <a:r>
            <a:rPr lang="de-CH" sz="3200" b="1" dirty="0">
              <a:solidFill>
                <a:schemeClr val="tx1"/>
              </a:solidFill>
            </a:rPr>
            <a:t>Loslassen </a:t>
          </a:r>
          <a:r>
            <a:rPr lang="de-CH" sz="3200" b="0" dirty="0">
              <a:solidFill>
                <a:schemeClr val="tx1"/>
              </a:solidFill>
            </a:rPr>
            <a:t>(Anklagen/Vergeben)</a:t>
          </a:r>
          <a:br>
            <a:rPr lang="de-CH" sz="3200" b="0" dirty="0">
              <a:solidFill>
                <a:schemeClr val="tx1"/>
              </a:solidFill>
            </a:rPr>
          </a:br>
          <a:endParaRPr lang="de-CH" sz="3200" b="0" dirty="0">
            <a:solidFill>
              <a:schemeClr val="tx1"/>
            </a:solidFill>
          </a:endParaRPr>
        </a:p>
      </dgm:t>
    </dgm:pt>
    <dgm:pt modelId="{5D1E5108-3C04-4587-A21E-0F627B636B07}" type="parTrans" cxnId="{C3A8C1A7-D055-4BD6-B180-5028A289C7BD}">
      <dgm:prSet/>
      <dgm:spPr/>
      <dgm:t>
        <a:bodyPr/>
        <a:lstStyle/>
        <a:p>
          <a:endParaRPr lang="de-CH"/>
        </a:p>
      </dgm:t>
    </dgm:pt>
    <dgm:pt modelId="{D8422926-72B7-4D78-B841-7838D385D60C}" type="sibTrans" cxnId="{C3A8C1A7-D055-4BD6-B180-5028A289C7BD}">
      <dgm:prSet/>
      <dgm:spPr/>
      <dgm:t>
        <a:bodyPr/>
        <a:lstStyle/>
        <a:p>
          <a:endParaRPr lang="de-CH"/>
        </a:p>
      </dgm:t>
    </dgm:pt>
    <dgm:pt modelId="{B2F2E6CA-F47C-4556-8B3F-32158875C397}">
      <dgm:prSet phldrT="[Text]" custT="1"/>
      <dgm:spPr/>
      <dgm:t>
        <a:bodyPr/>
        <a:lstStyle/>
        <a:p>
          <a:pPr algn="ctr"/>
          <a:r>
            <a:rPr lang="de-CH" sz="3500" b="1" dirty="0">
              <a:solidFill>
                <a:schemeClr val="tx1"/>
              </a:solidFill>
            </a:rPr>
            <a:t>Heilung / Wiederherstellung</a:t>
          </a:r>
          <a:r>
            <a:rPr lang="de-CH" sz="3500" dirty="0">
              <a:solidFill>
                <a:schemeClr val="tx1"/>
              </a:solidFill>
            </a:rPr>
            <a:t> </a:t>
          </a:r>
        </a:p>
      </dgm:t>
    </dgm:pt>
    <dgm:pt modelId="{2975C558-0CCE-4B07-9E2B-8A954A0E8BDA}" type="parTrans" cxnId="{816B3A72-21CC-4C4D-8FE6-B10A14AFF85F}">
      <dgm:prSet/>
      <dgm:spPr/>
      <dgm:t>
        <a:bodyPr/>
        <a:lstStyle/>
        <a:p>
          <a:endParaRPr lang="de-CH"/>
        </a:p>
      </dgm:t>
    </dgm:pt>
    <dgm:pt modelId="{F2689DA6-61D6-4BA8-B5DC-9699D8301D7A}" type="sibTrans" cxnId="{816B3A72-21CC-4C4D-8FE6-B10A14AFF85F}">
      <dgm:prSet/>
      <dgm:spPr/>
      <dgm:t>
        <a:bodyPr/>
        <a:lstStyle/>
        <a:p>
          <a:endParaRPr lang="de-CH"/>
        </a:p>
      </dgm:t>
    </dgm:pt>
    <dgm:pt modelId="{64309C6C-DEA5-472B-AA18-D0C7C300AFD1}" type="pres">
      <dgm:prSet presAssocID="{EFE3C870-279E-4C29-BE8A-C9117F77710F}" presName="arrowDiagram" presStyleCnt="0">
        <dgm:presLayoutVars>
          <dgm:chMax val="5"/>
          <dgm:dir/>
          <dgm:resizeHandles val="exact"/>
        </dgm:presLayoutVars>
      </dgm:prSet>
      <dgm:spPr/>
    </dgm:pt>
    <dgm:pt modelId="{3A241A37-F89B-4473-85EA-BC067EA34B48}" type="pres">
      <dgm:prSet presAssocID="{EFE3C870-279E-4C29-BE8A-C9117F77710F}" presName="arrow" presStyleLbl="bgShp" presStyleIdx="0" presStyleCnt="1"/>
      <dgm:spPr/>
    </dgm:pt>
    <dgm:pt modelId="{5E16792F-2368-4C55-BD51-2C93F6100DBE}" type="pres">
      <dgm:prSet presAssocID="{EFE3C870-279E-4C29-BE8A-C9117F77710F}" presName="arrowDiagram3" presStyleCnt="0"/>
      <dgm:spPr/>
    </dgm:pt>
    <dgm:pt modelId="{8E428511-B77B-45D0-80E1-631B82F2B0EE}" type="pres">
      <dgm:prSet presAssocID="{9FDFC62B-1B72-42EC-BC43-596AB0DCF18A}" presName="bullet3a" presStyleLbl="node1" presStyleIdx="0" presStyleCnt="3"/>
      <dgm:spPr/>
    </dgm:pt>
    <dgm:pt modelId="{7868D208-A851-4C89-9F5F-D3971D562BEF}" type="pres">
      <dgm:prSet presAssocID="{9FDFC62B-1B72-42EC-BC43-596AB0DCF18A}" presName="textBox3a" presStyleLbl="revTx" presStyleIdx="0" presStyleCnt="3" custScaleX="106442" custScaleY="23227" custLinFactNeighborX="-46526" custLinFactNeighborY="-74947">
        <dgm:presLayoutVars>
          <dgm:bulletEnabled val="1"/>
        </dgm:presLayoutVars>
      </dgm:prSet>
      <dgm:spPr/>
    </dgm:pt>
    <dgm:pt modelId="{E7C50658-FF13-4D1D-970C-7D4635C73BEC}" type="pres">
      <dgm:prSet presAssocID="{2BF5BD60-C572-4567-858C-DAF6EAAE9626}" presName="bullet3b" presStyleLbl="node1" presStyleIdx="1" presStyleCnt="3"/>
      <dgm:spPr/>
    </dgm:pt>
    <dgm:pt modelId="{6FD27E17-EC94-483B-A48A-138C9F2F8724}" type="pres">
      <dgm:prSet presAssocID="{2BF5BD60-C572-4567-858C-DAF6EAAE9626}" presName="textBox3b" presStyleLbl="revTx" presStyleIdx="1" presStyleCnt="3" custScaleX="221465" custScaleY="22165" custLinFactNeighborX="-52155" custLinFactNeighborY="-60981">
        <dgm:presLayoutVars>
          <dgm:bulletEnabled val="1"/>
        </dgm:presLayoutVars>
      </dgm:prSet>
      <dgm:spPr/>
    </dgm:pt>
    <dgm:pt modelId="{34E390BF-6174-4396-B982-3F3A6BBE6730}" type="pres">
      <dgm:prSet presAssocID="{B2F2E6CA-F47C-4556-8B3F-32158875C397}" presName="bullet3c" presStyleLbl="node1" presStyleIdx="2" presStyleCnt="3"/>
      <dgm:spPr>
        <a:solidFill>
          <a:schemeClr val="accent6">
            <a:lumMod val="20000"/>
            <a:lumOff val="80000"/>
          </a:schemeClr>
        </a:solidFill>
      </dgm:spPr>
    </dgm:pt>
    <dgm:pt modelId="{6C318A3D-F835-4AC6-B98A-1AB0F5D0512A}" type="pres">
      <dgm:prSet presAssocID="{B2F2E6CA-F47C-4556-8B3F-32158875C397}" presName="textBox3c" presStyleLbl="revTx" presStyleIdx="2" presStyleCnt="3" custScaleX="280641" custScaleY="19795" custLinFactNeighborX="-4446" custLinFactNeighborY="-61288">
        <dgm:presLayoutVars>
          <dgm:bulletEnabled val="1"/>
        </dgm:presLayoutVars>
      </dgm:prSet>
      <dgm:spPr/>
    </dgm:pt>
  </dgm:ptLst>
  <dgm:cxnLst>
    <dgm:cxn modelId="{E7C1E21C-55E4-4F88-A628-C1EFE65B98AB}" type="presOf" srcId="{2BF5BD60-C572-4567-858C-DAF6EAAE9626}" destId="{6FD27E17-EC94-483B-A48A-138C9F2F8724}" srcOrd="0" destOrd="0" presId="urn:microsoft.com/office/officeart/2005/8/layout/arrow2"/>
    <dgm:cxn modelId="{4E13E51D-A7A8-41C6-855A-52D7320E8360}" srcId="{EFE3C870-279E-4C29-BE8A-C9117F77710F}" destId="{9FDFC62B-1B72-42EC-BC43-596AB0DCF18A}" srcOrd="0" destOrd="0" parTransId="{9D39DC08-E53D-419D-ACF1-297E298F1F86}" sibTransId="{69C56A74-9729-4DBE-8C89-AE1DC984DAA1}"/>
    <dgm:cxn modelId="{816B3A72-21CC-4C4D-8FE6-B10A14AFF85F}" srcId="{EFE3C870-279E-4C29-BE8A-C9117F77710F}" destId="{B2F2E6CA-F47C-4556-8B3F-32158875C397}" srcOrd="2" destOrd="0" parTransId="{2975C558-0CCE-4B07-9E2B-8A954A0E8BDA}" sibTransId="{F2689DA6-61D6-4BA8-B5DC-9699D8301D7A}"/>
    <dgm:cxn modelId="{1F1E449E-42D0-4327-8E6F-13C6F00024A7}" type="presOf" srcId="{9FDFC62B-1B72-42EC-BC43-596AB0DCF18A}" destId="{7868D208-A851-4C89-9F5F-D3971D562BEF}" srcOrd="0" destOrd="0" presId="urn:microsoft.com/office/officeart/2005/8/layout/arrow2"/>
    <dgm:cxn modelId="{C3A8C1A7-D055-4BD6-B180-5028A289C7BD}" srcId="{EFE3C870-279E-4C29-BE8A-C9117F77710F}" destId="{2BF5BD60-C572-4567-858C-DAF6EAAE9626}" srcOrd="1" destOrd="0" parTransId="{5D1E5108-3C04-4587-A21E-0F627B636B07}" sibTransId="{D8422926-72B7-4D78-B841-7838D385D60C}"/>
    <dgm:cxn modelId="{F25DC9C4-FF67-451A-B82C-13F1C64F6AE6}" type="presOf" srcId="{EFE3C870-279E-4C29-BE8A-C9117F77710F}" destId="{64309C6C-DEA5-472B-AA18-D0C7C300AFD1}" srcOrd="0" destOrd="0" presId="urn:microsoft.com/office/officeart/2005/8/layout/arrow2"/>
    <dgm:cxn modelId="{587232F0-236E-44C0-ABF7-1B18A2189000}" type="presOf" srcId="{B2F2E6CA-F47C-4556-8B3F-32158875C397}" destId="{6C318A3D-F835-4AC6-B98A-1AB0F5D0512A}" srcOrd="0" destOrd="0" presId="urn:microsoft.com/office/officeart/2005/8/layout/arrow2"/>
    <dgm:cxn modelId="{2DAE04FC-92D9-48D4-9893-4C7FC38E0EC7}" type="presParOf" srcId="{64309C6C-DEA5-472B-AA18-D0C7C300AFD1}" destId="{3A241A37-F89B-4473-85EA-BC067EA34B48}" srcOrd="0" destOrd="0" presId="urn:microsoft.com/office/officeart/2005/8/layout/arrow2"/>
    <dgm:cxn modelId="{C771C370-132A-40DC-AF99-D9DA2582FCAC}" type="presParOf" srcId="{64309C6C-DEA5-472B-AA18-D0C7C300AFD1}" destId="{5E16792F-2368-4C55-BD51-2C93F6100DBE}" srcOrd="1" destOrd="0" presId="urn:microsoft.com/office/officeart/2005/8/layout/arrow2"/>
    <dgm:cxn modelId="{72550529-420E-4712-B60C-620ACC9EDE7A}" type="presParOf" srcId="{5E16792F-2368-4C55-BD51-2C93F6100DBE}" destId="{8E428511-B77B-45D0-80E1-631B82F2B0EE}" srcOrd="0" destOrd="0" presId="urn:microsoft.com/office/officeart/2005/8/layout/arrow2"/>
    <dgm:cxn modelId="{FBBCFF3B-CE5B-47B4-8A1D-F25C508E3A90}" type="presParOf" srcId="{5E16792F-2368-4C55-BD51-2C93F6100DBE}" destId="{7868D208-A851-4C89-9F5F-D3971D562BEF}" srcOrd="1" destOrd="0" presId="urn:microsoft.com/office/officeart/2005/8/layout/arrow2"/>
    <dgm:cxn modelId="{0FF291BA-B2FD-4AFC-813E-FFF209C2259F}" type="presParOf" srcId="{5E16792F-2368-4C55-BD51-2C93F6100DBE}" destId="{E7C50658-FF13-4D1D-970C-7D4635C73BEC}" srcOrd="2" destOrd="0" presId="urn:microsoft.com/office/officeart/2005/8/layout/arrow2"/>
    <dgm:cxn modelId="{2AE76BE1-2D8C-4588-8CAE-2A7AD16EF9AF}" type="presParOf" srcId="{5E16792F-2368-4C55-BD51-2C93F6100DBE}" destId="{6FD27E17-EC94-483B-A48A-138C9F2F8724}" srcOrd="3" destOrd="0" presId="urn:microsoft.com/office/officeart/2005/8/layout/arrow2"/>
    <dgm:cxn modelId="{142E2068-C750-4F55-B554-E08AC8B98343}" type="presParOf" srcId="{5E16792F-2368-4C55-BD51-2C93F6100DBE}" destId="{34E390BF-6174-4396-B982-3F3A6BBE6730}" srcOrd="4" destOrd="0" presId="urn:microsoft.com/office/officeart/2005/8/layout/arrow2"/>
    <dgm:cxn modelId="{13C5924D-F980-4059-9166-15487359EC07}" type="presParOf" srcId="{5E16792F-2368-4C55-BD51-2C93F6100DBE}" destId="{6C318A3D-F835-4AC6-B98A-1AB0F5D0512A}"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7B722A-EF23-47A9-9671-5AC6553BEA5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CH"/>
        </a:p>
      </dgm:t>
    </dgm:pt>
    <dgm:pt modelId="{859EF735-F138-4238-AFC1-CE9FC771E150}">
      <dgm:prSet/>
      <dgm:spPr>
        <a:solidFill>
          <a:schemeClr val="accent6">
            <a:lumMod val="60000"/>
            <a:lumOff val="40000"/>
          </a:schemeClr>
        </a:solidFill>
      </dgm:spPr>
      <dgm:t>
        <a:bodyPr/>
        <a:lstStyle/>
        <a:p>
          <a:r>
            <a:rPr lang="de-CH"/>
            <a:t>«Handbuch zur Seele» - die Bibel</a:t>
          </a:r>
        </a:p>
      </dgm:t>
    </dgm:pt>
    <dgm:pt modelId="{93660F58-8387-4689-B0B9-681BB5E42449}" type="parTrans" cxnId="{6EFAE290-1CBF-41CA-B962-2598F051376D}">
      <dgm:prSet/>
      <dgm:spPr/>
      <dgm:t>
        <a:bodyPr/>
        <a:lstStyle/>
        <a:p>
          <a:endParaRPr lang="de-CH"/>
        </a:p>
      </dgm:t>
    </dgm:pt>
    <dgm:pt modelId="{0C1B6A35-FBE4-4D2E-A7CA-9354CB0BB53B}" type="sibTrans" cxnId="{6EFAE290-1CBF-41CA-B962-2598F051376D}">
      <dgm:prSet/>
      <dgm:spPr/>
      <dgm:t>
        <a:bodyPr/>
        <a:lstStyle/>
        <a:p>
          <a:endParaRPr lang="de-CH"/>
        </a:p>
      </dgm:t>
    </dgm:pt>
    <dgm:pt modelId="{B220C3C9-58BF-409A-BD31-2612D2F98B9F}">
      <dgm:prSet/>
      <dgm:spPr/>
      <dgm:t>
        <a:bodyPr/>
        <a:lstStyle/>
        <a:p>
          <a:endParaRPr lang="de-CH"/>
        </a:p>
      </dgm:t>
    </dgm:pt>
    <dgm:pt modelId="{9D5452E5-5B85-497F-BE25-FCD81B33DB7D}" type="sibTrans" cxnId="{27A61538-CF13-47CA-B7F7-0CEE112A1ECF}">
      <dgm:prSet/>
      <dgm:spPr/>
      <dgm:t>
        <a:bodyPr/>
        <a:lstStyle/>
        <a:p>
          <a:endParaRPr lang="de-CH"/>
        </a:p>
      </dgm:t>
    </dgm:pt>
    <dgm:pt modelId="{D174AB73-38FA-40C0-B44E-1BB057C961FC}" type="parTrans" cxnId="{27A61538-CF13-47CA-B7F7-0CEE112A1ECF}">
      <dgm:prSet/>
      <dgm:spPr/>
      <dgm:t>
        <a:bodyPr/>
        <a:lstStyle/>
        <a:p>
          <a:endParaRPr lang="de-CH"/>
        </a:p>
      </dgm:t>
    </dgm:pt>
    <dgm:pt modelId="{65E3FAA0-B0D5-4C96-AC8C-49778BA5569D}">
      <dgm:prSet/>
      <dgm:spPr/>
      <dgm:t>
        <a:bodyPr/>
        <a:lstStyle/>
        <a:p>
          <a:r>
            <a:rPr lang="de-CH"/>
            <a:t>Design Psychologie </a:t>
          </a:r>
        </a:p>
      </dgm:t>
    </dgm:pt>
    <dgm:pt modelId="{733FFBEB-B1D3-4B66-B111-EB0C036A9F65}" type="sibTrans" cxnId="{AB6B7867-0078-4547-9C66-5E93CEC956F3}">
      <dgm:prSet/>
      <dgm:spPr/>
      <dgm:t>
        <a:bodyPr/>
        <a:lstStyle/>
        <a:p>
          <a:endParaRPr lang="de-CH"/>
        </a:p>
      </dgm:t>
    </dgm:pt>
    <dgm:pt modelId="{ACF62913-9568-4B5D-924F-ADF42EFDA0E4}" type="parTrans" cxnId="{AB6B7867-0078-4547-9C66-5E93CEC956F3}">
      <dgm:prSet/>
      <dgm:spPr/>
      <dgm:t>
        <a:bodyPr/>
        <a:lstStyle/>
        <a:p>
          <a:endParaRPr lang="de-CH"/>
        </a:p>
      </dgm:t>
    </dgm:pt>
    <dgm:pt modelId="{BD9C9EA0-7E30-4BD4-A6A3-1BBC819F4CF2}">
      <dgm:prSet/>
      <dgm:spPr/>
      <dgm:t>
        <a:bodyPr/>
        <a:lstStyle/>
        <a:p>
          <a:r>
            <a:rPr lang="de-CH"/>
            <a:t>Gemeinsamkeit in Sprache und Verständnis</a:t>
          </a:r>
        </a:p>
      </dgm:t>
    </dgm:pt>
    <dgm:pt modelId="{EC024F15-2A6C-4049-9F23-D781F8B79AD3}" type="sibTrans" cxnId="{6919D597-87D8-49FB-99EC-E5D723B36B7C}">
      <dgm:prSet/>
      <dgm:spPr/>
      <dgm:t>
        <a:bodyPr/>
        <a:lstStyle/>
        <a:p>
          <a:endParaRPr lang="de-CH"/>
        </a:p>
      </dgm:t>
    </dgm:pt>
    <dgm:pt modelId="{BB437731-16A8-4E2D-A0FA-A904741094A5}" type="parTrans" cxnId="{6919D597-87D8-49FB-99EC-E5D723B36B7C}">
      <dgm:prSet/>
      <dgm:spPr/>
      <dgm:t>
        <a:bodyPr/>
        <a:lstStyle/>
        <a:p>
          <a:endParaRPr lang="de-CH"/>
        </a:p>
      </dgm:t>
    </dgm:pt>
    <dgm:pt modelId="{3D4E7F5C-B7B1-4038-9537-406F50D20151}">
      <dgm:prSet/>
      <dgm:spPr/>
      <dgm:t>
        <a:bodyPr/>
        <a:lstStyle/>
        <a:p>
          <a:r>
            <a:rPr lang="de-CH"/>
            <a:t>Wissenschaft gestützt</a:t>
          </a:r>
        </a:p>
      </dgm:t>
    </dgm:pt>
    <dgm:pt modelId="{A095D6CC-03AA-4F93-8D20-3318AE0A99BD}" type="sibTrans" cxnId="{38E32CF0-ADF7-49D6-957D-BB2C71054CC9}">
      <dgm:prSet/>
      <dgm:spPr/>
      <dgm:t>
        <a:bodyPr/>
        <a:lstStyle/>
        <a:p>
          <a:endParaRPr lang="de-CH"/>
        </a:p>
      </dgm:t>
    </dgm:pt>
    <dgm:pt modelId="{213C6818-B175-4911-8690-4184CE5490C0}" type="parTrans" cxnId="{38E32CF0-ADF7-49D6-957D-BB2C71054CC9}">
      <dgm:prSet/>
      <dgm:spPr/>
      <dgm:t>
        <a:bodyPr/>
        <a:lstStyle/>
        <a:p>
          <a:endParaRPr lang="de-CH"/>
        </a:p>
      </dgm:t>
    </dgm:pt>
    <dgm:pt modelId="{03B70A9E-C450-452E-A531-E5C82CE14B6F}" type="pres">
      <dgm:prSet presAssocID="{107B722A-EF23-47A9-9671-5AC6553BEA58}" presName="linear" presStyleCnt="0">
        <dgm:presLayoutVars>
          <dgm:animLvl val="lvl"/>
          <dgm:resizeHandles val="exact"/>
        </dgm:presLayoutVars>
      </dgm:prSet>
      <dgm:spPr/>
    </dgm:pt>
    <dgm:pt modelId="{06FDCEF1-3F1F-426B-BFAB-79F70CFDEFD4}" type="pres">
      <dgm:prSet presAssocID="{859EF735-F138-4238-AFC1-CE9FC771E150}" presName="parentText" presStyleLbl="node1" presStyleIdx="0" presStyleCnt="4">
        <dgm:presLayoutVars>
          <dgm:chMax val="0"/>
          <dgm:bulletEnabled val="1"/>
        </dgm:presLayoutVars>
      </dgm:prSet>
      <dgm:spPr/>
    </dgm:pt>
    <dgm:pt modelId="{1186BEA1-CB17-4908-9C74-B36D9D08151F}" type="pres">
      <dgm:prSet presAssocID="{0C1B6A35-FBE4-4D2E-A7CA-9354CB0BB53B}" presName="spacer" presStyleCnt="0"/>
      <dgm:spPr/>
    </dgm:pt>
    <dgm:pt modelId="{BB71EF7B-76F0-4AF4-861C-B720847045B8}" type="pres">
      <dgm:prSet presAssocID="{3D4E7F5C-B7B1-4038-9537-406F50D20151}" presName="parentText" presStyleLbl="node1" presStyleIdx="1" presStyleCnt="4">
        <dgm:presLayoutVars>
          <dgm:chMax val="0"/>
          <dgm:bulletEnabled val="1"/>
        </dgm:presLayoutVars>
      </dgm:prSet>
      <dgm:spPr/>
    </dgm:pt>
    <dgm:pt modelId="{20A9E777-DC78-4A59-B188-8D7801971A2A}" type="pres">
      <dgm:prSet presAssocID="{A095D6CC-03AA-4F93-8D20-3318AE0A99BD}" presName="spacer" presStyleCnt="0"/>
      <dgm:spPr/>
    </dgm:pt>
    <dgm:pt modelId="{5B77445A-B1DC-4668-BD18-29217B9ABAF9}" type="pres">
      <dgm:prSet presAssocID="{BD9C9EA0-7E30-4BD4-A6A3-1BBC819F4CF2}" presName="parentText" presStyleLbl="node1" presStyleIdx="2" presStyleCnt="4">
        <dgm:presLayoutVars>
          <dgm:chMax val="0"/>
          <dgm:bulletEnabled val="1"/>
        </dgm:presLayoutVars>
      </dgm:prSet>
      <dgm:spPr/>
    </dgm:pt>
    <dgm:pt modelId="{01D058B8-BEF1-4625-A8BA-F695A86AA633}" type="pres">
      <dgm:prSet presAssocID="{EC024F15-2A6C-4049-9F23-D781F8B79AD3}" presName="spacer" presStyleCnt="0"/>
      <dgm:spPr/>
    </dgm:pt>
    <dgm:pt modelId="{56E94C83-57A7-46A3-BA90-B68D2FCD2FC7}" type="pres">
      <dgm:prSet presAssocID="{65E3FAA0-B0D5-4C96-AC8C-49778BA5569D}" presName="parentText" presStyleLbl="node1" presStyleIdx="3" presStyleCnt="4">
        <dgm:presLayoutVars>
          <dgm:chMax val="0"/>
          <dgm:bulletEnabled val="1"/>
        </dgm:presLayoutVars>
      </dgm:prSet>
      <dgm:spPr/>
    </dgm:pt>
    <dgm:pt modelId="{D763C0BC-1BDB-44D2-8C49-6E581500C821}" type="pres">
      <dgm:prSet presAssocID="{65E3FAA0-B0D5-4C96-AC8C-49778BA5569D}" presName="childText" presStyleLbl="revTx" presStyleIdx="0" presStyleCnt="1">
        <dgm:presLayoutVars>
          <dgm:bulletEnabled val="1"/>
        </dgm:presLayoutVars>
      </dgm:prSet>
      <dgm:spPr/>
    </dgm:pt>
  </dgm:ptLst>
  <dgm:cxnLst>
    <dgm:cxn modelId="{37644F19-F58A-4D3C-B57A-CC693F9854F0}" type="presOf" srcId="{859EF735-F138-4238-AFC1-CE9FC771E150}" destId="{06FDCEF1-3F1F-426B-BFAB-79F70CFDEFD4}" srcOrd="0" destOrd="0" presId="urn:microsoft.com/office/officeart/2005/8/layout/vList2"/>
    <dgm:cxn modelId="{94BE4A35-69E8-44CE-A4D4-A40B83A32E92}" type="presOf" srcId="{107B722A-EF23-47A9-9671-5AC6553BEA58}" destId="{03B70A9E-C450-452E-A531-E5C82CE14B6F}" srcOrd="0" destOrd="0" presId="urn:microsoft.com/office/officeart/2005/8/layout/vList2"/>
    <dgm:cxn modelId="{27A61538-CF13-47CA-B7F7-0CEE112A1ECF}" srcId="{65E3FAA0-B0D5-4C96-AC8C-49778BA5569D}" destId="{B220C3C9-58BF-409A-BD31-2612D2F98B9F}" srcOrd="0" destOrd="0" parTransId="{D174AB73-38FA-40C0-B44E-1BB057C961FC}" sibTransId="{9D5452E5-5B85-497F-BE25-FCD81B33DB7D}"/>
    <dgm:cxn modelId="{AB6B7867-0078-4547-9C66-5E93CEC956F3}" srcId="{107B722A-EF23-47A9-9671-5AC6553BEA58}" destId="{65E3FAA0-B0D5-4C96-AC8C-49778BA5569D}" srcOrd="3" destOrd="0" parTransId="{ACF62913-9568-4B5D-924F-ADF42EFDA0E4}" sibTransId="{733FFBEB-B1D3-4B66-B111-EB0C036A9F65}"/>
    <dgm:cxn modelId="{44776B4D-E856-42FB-BCD8-254BAF47D381}" type="presOf" srcId="{B220C3C9-58BF-409A-BD31-2612D2F98B9F}" destId="{D763C0BC-1BDB-44D2-8C49-6E581500C821}" srcOrd="0" destOrd="0" presId="urn:microsoft.com/office/officeart/2005/8/layout/vList2"/>
    <dgm:cxn modelId="{6EFAE290-1CBF-41CA-B962-2598F051376D}" srcId="{107B722A-EF23-47A9-9671-5AC6553BEA58}" destId="{859EF735-F138-4238-AFC1-CE9FC771E150}" srcOrd="0" destOrd="0" parTransId="{93660F58-8387-4689-B0B9-681BB5E42449}" sibTransId="{0C1B6A35-FBE4-4D2E-A7CA-9354CB0BB53B}"/>
    <dgm:cxn modelId="{6919D597-87D8-49FB-99EC-E5D723B36B7C}" srcId="{107B722A-EF23-47A9-9671-5AC6553BEA58}" destId="{BD9C9EA0-7E30-4BD4-A6A3-1BBC819F4CF2}" srcOrd="2" destOrd="0" parTransId="{BB437731-16A8-4E2D-A0FA-A904741094A5}" sibTransId="{EC024F15-2A6C-4049-9F23-D781F8B79AD3}"/>
    <dgm:cxn modelId="{F3D511E0-54A9-4716-9765-4017C11ED1BA}" type="presOf" srcId="{BD9C9EA0-7E30-4BD4-A6A3-1BBC819F4CF2}" destId="{5B77445A-B1DC-4668-BD18-29217B9ABAF9}" srcOrd="0" destOrd="0" presId="urn:microsoft.com/office/officeart/2005/8/layout/vList2"/>
    <dgm:cxn modelId="{38E32CF0-ADF7-49D6-957D-BB2C71054CC9}" srcId="{107B722A-EF23-47A9-9671-5AC6553BEA58}" destId="{3D4E7F5C-B7B1-4038-9537-406F50D20151}" srcOrd="1" destOrd="0" parTransId="{213C6818-B175-4911-8690-4184CE5490C0}" sibTransId="{A095D6CC-03AA-4F93-8D20-3318AE0A99BD}"/>
    <dgm:cxn modelId="{700DCDF5-7A7F-4428-8DA6-A0AADCE55481}" type="presOf" srcId="{65E3FAA0-B0D5-4C96-AC8C-49778BA5569D}" destId="{56E94C83-57A7-46A3-BA90-B68D2FCD2FC7}" srcOrd="0" destOrd="0" presId="urn:microsoft.com/office/officeart/2005/8/layout/vList2"/>
    <dgm:cxn modelId="{4564D0FB-7332-489C-A5C3-4631A7CC3ACF}" type="presOf" srcId="{3D4E7F5C-B7B1-4038-9537-406F50D20151}" destId="{BB71EF7B-76F0-4AF4-861C-B720847045B8}" srcOrd="0" destOrd="0" presId="urn:microsoft.com/office/officeart/2005/8/layout/vList2"/>
    <dgm:cxn modelId="{ED4BCFE3-13FB-4A2D-A1E1-2A3A474C1F16}" type="presParOf" srcId="{03B70A9E-C450-452E-A531-E5C82CE14B6F}" destId="{06FDCEF1-3F1F-426B-BFAB-79F70CFDEFD4}" srcOrd="0" destOrd="0" presId="urn:microsoft.com/office/officeart/2005/8/layout/vList2"/>
    <dgm:cxn modelId="{DCCB66D7-AA56-49D8-8173-27AB71D30F39}" type="presParOf" srcId="{03B70A9E-C450-452E-A531-E5C82CE14B6F}" destId="{1186BEA1-CB17-4908-9C74-B36D9D08151F}" srcOrd="1" destOrd="0" presId="urn:microsoft.com/office/officeart/2005/8/layout/vList2"/>
    <dgm:cxn modelId="{E5EB515B-F7D4-475E-A7B9-962C13B3808E}" type="presParOf" srcId="{03B70A9E-C450-452E-A531-E5C82CE14B6F}" destId="{BB71EF7B-76F0-4AF4-861C-B720847045B8}" srcOrd="2" destOrd="0" presId="urn:microsoft.com/office/officeart/2005/8/layout/vList2"/>
    <dgm:cxn modelId="{40ABEC45-CE7B-4B10-BF03-4496940F6FB8}" type="presParOf" srcId="{03B70A9E-C450-452E-A531-E5C82CE14B6F}" destId="{20A9E777-DC78-4A59-B188-8D7801971A2A}" srcOrd="3" destOrd="0" presId="urn:microsoft.com/office/officeart/2005/8/layout/vList2"/>
    <dgm:cxn modelId="{09D7970E-A34E-4B85-8ACD-F0CE50656233}" type="presParOf" srcId="{03B70A9E-C450-452E-A531-E5C82CE14B6F}" destId="{5B77445A-B1DC-4668-BD18-29217B9ABAF9}" srcOrd="4" destOrd="0" presId="urn:microsoft.com/office/officeart/2005/8/layout/vList2"/>
    <dgm:cxn modelId="{062FE932-3A3B-4097-B2B7-0967DB2DA243}" type="presParOf" srcId="{03B70A9E-C450-452E-A531-E5C82CE14B6F}" destId="{01D058B8-BEF1-4625-A8BA-F695A86AA633}" srcOrd="5" destOrd="0" presId="urn:microsoft.com/office/officeart/2005/8/layout/vList2"/>
    <dgm:cxn modelId="{A70CC005-DAA6-4E5E-9B71-7D6A52C5B1E8}" type="presParOf" srcId="{03B70A9E-C450-452E-A531-E5C82CE14B6F}" destId="{56E94C83-57A7-46A3-BA90-B68D2FCD2FC7}" srcOrd="6" destOrd="0" presId="urn:microsoft.com/office/officeart/2005/8/layout/vList2"/>
    <dgm:cxn modelId="{62CBCDB9-38E0-414D-B5A2-79EEA7F69C54}" type="presParOf" srcId="{03B70A9E-C450-452E-A531-E5C82CE14B6F}" destId="{D763C0BC-1BDB-44D2-8C49-6E581500C821}"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F5ECED-F736-4AB7-AE78-F12FD2989D51}" type="doc">
      <dgm:prSet loTypeId="urn:microsoft.com/office/officeart/2005/8/layout/pyramid1" loCatId="pyramid" qsTypeId="urn:microsoft.com/office/officeart/2005/8/quickstyle/simple1" qsCatId="simple" csTypeId="urn:microsoft.com/office/officeart/2005/8/colors/accent1_2" csCatId="accent1" phldr="1"/>
      <dgm:spPr/>
    </dgm:pt>
    <dgm:pt modelId="{6D3C4B36-E002-493D-8F0D-B020171FA4CA}">
      <dgm:prSet phldrT="[Text]"/>
      <dgm:spPr>
        <a:gradFill rotWithShape="0">
          <a:gsLst>
            <a:gs pos="0">
              <a:srgbClr val="F8CBAD"/>
            </a:gs>
            <a:gs pos="69000">
              <a:srgbClr val="C00000"/>
            </a:gs>
          </a:gsLst>
          <a:lin ang="16200000" scaled="1"/>
        </a:gradFill>
      </dgm:spPr>
      <dgm:t>
        <a:bodyPr/>
        <a:lstStyle/>
        <a:p>
          <a:r>
            <a:rPr lang="de-CH">
              <a:effectLst>
                <a:outerShdw blurRad="38100" dist="38100" dir="2700000" algn="tl">
                  <a:srgbClr val="000000">
                    <a:alpha val="43137"/>
                  </a:srgbClr>
                </a:outerShdw>
              </a:effectLst>
            </a:rPr>
            <a:t>Traumen</a:t>
          </a:r>
        </a:p>
      </dgm:t>
    </dgm:pt>
    <dgm:pt modelId="{EED3F66F-E244-4511-B991-8215FBB55642}" type="parTrans" cxnId="{5D51FAD0-AB56-45AC-9411-C23E0E661888}">
      <dgm:prSet/>
      <dgm:spPr/>
      <dgm:t>
        <a:bodyPr/>
        <a:lstStyle/>
        <a:p>
          <a:endParaRPr lang="de-CH"/>
        </a:p>
      </dgm:t>
    </dgm:pt>
    <dgm:pt modelId="{EB7CCA8B-8AFE-4A78-86F5-ABD14905618E}" type="sibTrans" cxnId="{5D51FAD0-AB56-45AC-9411-C23E0E661888}">
      <dgm:prSet/>
      <dgm:spPr/>
      <dgm:t>
        <a:bodyPr/>
        <a:lstStyle/>
        <a:p>
          <a:endParaRPr lang="de-CH"/>
        </a:p>
      </dgm:t>
    </dgm:pt>
    <dgm:pt modelId="{3C62E518-A697-4E69-8002-98FC1B721F00}">
      <dgm:prSet phldrT="[Text]"/>
      <dgm:spPr>
        <a:gradFill flip="none" rotWithShape="1">
          <a:gsLst>
            <a:gs pos="0">
              <a:srgbClr val="5B9BD5"/>
            </a:gs>
            <a:gs pos="100000">
              <a:srgbClr val="F8CBAD"/>
            </a:gs>
          </a:gsLst>
          <a:lin ang="16200000" scaled="1"/>
          <a:tileRect/>
        </a:gradFill>
      </dgm:spPr>
      <dgm:t>
        <a:bodyPr/>
        <a:lstStyle/>
        <a:p>
          <a:r>
            <a:rPr lang="de-CH">
              <a:effectLst>
                <a:outerShdw blurRad="38100" dist="38100" dir="2700000" algn="tl">
                  <a:srgbClr val="000000">
                    <a:alpha val="43137"/>
                  </a:srgbClr>
                </a:outerShdw>
              </a:effectLst>
            </a:rPr>
            <a:t>Traumen</a:t>
          </a:r>
        </a:p>
        <a:p>
          <a:r>
            <a:rPr lang="de-CH">
              <a:effectLst>
                <a:outerShdw blurRad="38100" dist="38100" dir="2700000" algn="tl">
                  <a:srgbClr val="000000">
                    <a:alpha val="43137"/>
                  </a:srgbClr>
                </a:outerShdw>
              </a:effectLst>
            </a:rPr>
            <a:t>Lebenswunden</a:t>
          </a:r>
        </a:p>
      </dgm:t>
    </dgm:pt>
    <dgm:pt modelId="{FE3B0E0D-F6F7-4845-9F4D-5EDD715E4DBE}" type="parTrans" cxnId="{C8634E35-E491-4F50-B6A1-C48E7D0AE460}">
      <dgm:prSet/>
      <dgm:spPr/>
      <dgm:t>
        <a:bodyPr/>
        <a:lstStyle/>
        <a:p>
          <a:endParaRPr lang="de-CH"/>
        </a:p>
      </dgm:t>
    </dgm:pt>
    <dgm:pt modelId="{1E5B71F3-AC1C-4F56-AE2E-B719B5E40800}" type="sibTrans" cxnId="{C8634E35-E491-4F50-B6A1-C48E7D0AE460}">
      <dgm:prSet/>
      <dgm:spPr/>
      <dgm:t>
        <a:bodyPr/>
        <a:lstStyle/>
        <a:p>
          <a:endParaRPr lang="de-CH"/>
        </a:p>
      </dgm:t>
    </dgm:pt>
    <dgm:pt modelId="{6F727FD4-12A8-476F-8368-ADAFB3B98904}">
      <dgm:prSet phldrT="[Text]"/>
      <dgm:spPr>
        <a:gradFill rotWithShape="0">
          <a:gsLst>
            <a:gs pos="0">
              <a:schemeClr val="accent5">
                <a:lumMod val="50000"/>
              </a:schemeClr>
            </a:gs>
            <a:gs pos="100000">
              <a:srgbClr val="5B9BD5"/>
            </a:gs>
          </a:gsLst>
          <a:lin ang="16200000" scaled="1"/>
        </a:gradFill>
      </dgm:spPr>
      <dgm:t>
        <a:bodyPr/>
        <a:lstStyle/>
        <a:p>
          <a:r>
            <a:rPr lang="de-CH">
              <a:effectLst>
                <a:outerShdw blurRad="38100" dist="38100" dir="2700000" algn="tl">
                  <a:srgbClr val="000000">
                    <a:alpha val="43137"/>
                  </a:srgbClr>
                </a:outerShdw>
              </a:effectLst>
            </a:rPr>
            <a:t>Verletzungen</a:t>
          </a:r>
        </a:p>
      </dgm:t>
    </dgm:pt>
    <dgm:pt modelId="{08C23D5F-C48A-42E3-BD52-1E629C483563}" type="parTrans" cxnId="{A4B93F75-E43F-43A9-8099-B6D50D0929A8}">
      <dgm:prSet/>
      <dgm:spPr/>
      <dgm:t>
        <a:bodyPr/>
        <a:lstStyle/>
        <a:p>
          <a:endParaRPr lang="de-CH"/>
        </a:p>
      </dgm:t>
    </dgm:pt>
    <dgm:pt modelId="{9A516235-5388-4927-96C6-6ABF85415F6B}" type="sibTrans" cxnId="{A4B93F75-E43F-43A9-8099-B6D50D0929A8}">
      <dgm:prSet/>
      <dgm:spPr/>
      <dgm:t>
        <a:bodyPr/>
        <a:lstStyle/>
        <a:p>
          <a:endParaRPr lang="de-CH"/>
        </a:p>
      </dgm:t>
    </dgm:pt>
    <dgm:pt modelId="{1F802596-7C1A-4AA6-B27E-DC1EE04815D0}" type="pres">
      <dgm:prSet presAssocID="{BCF5ECED-F736-4AB7-AE78-F12FD2989D51}" presName="Name0" presStyleCnt="0">
        <dgm:presLayoutVars>
          <dgm:dir/>
          <dgm:animLvl val="lvl"/>
          <dgm:resizeHandles val="exact"/>
        </dgm:presLayoutVars>
      </dgm:prSet>
      <dgm:spPr/>
    </dgm:pt>
    <dgm:pt modelId="{FE4B2FBF-44DD-4F12-B0E1-7FE7CAD2598D}" type="pres">
      <dgm:prSet presAssocID="{6D3C4B36-E002-493D-8F0D-B020171FA4CA}" presName="Name8" presStyleCnt="0"/>
      <dgm:spPr/>
    </dgm:pt>
    <dgm:pt modelId="{64B01F35-A048-46AE-AE87-6E31A1A05FE5}" type="pres">
      <dgm:prSet presAssocID="{6D3C4B36-E002-493D-8F0D-B020171FA4CA}" presName="level" presStyleLbl="node1" presStyleIdx="0" presStyleCnt="3">
        <dgm:presLayoutVars>
          <dgm:chMax val="1"/>
          <dgm:bulletEnabled val="1"/>
        </dgm:presLayoutVars>
      </dgm:prSet>
      <dgm:spPr/>
    </dgm:pt>
    <dgm:pt modelId="{6EBC3549-5537-4B92-81CF-68C016628186}" type="pres">
      <dgm:prSet presAssocID="{6D3C4B36-E002-493D-8F0D-B020171FA4CA}" presName="levelTx" presStyleLbl="revTx" presStyleIdx="0" presStyleCnt="0">
        <dgm:presLayoutVars>
          <dgm:chMax val="1"/>
          <dgm:bulletEnabled val="1"/>
        </dgm:presLayoutVars>
      </dgm:prSet>
      <dgm:spPr/>
    </dgm:pt>
    <dgm:pt modelId="{5860B049-9E6F-4CA0-ACD0-CDED040F9003}" type="pres">
      <dgm:prSet presAssocID="{3C62E518-A697-4E69-8002-98FC1B721F00}" presName="Name8" presStyleCnt="0"/>
      <dgm:spPr/>
    </dgm:pt>
    <dgm:pt modelId="{F37E4A77-D16D-4F22-A436-B6F1EA3755CA}" type="pres">
      <dgm:prSet presAssocID="{3C62E518-A697-4E69-8002-98FC1B721F00}" presName="level" presStyleLbl="node1" presStyleIdx="1" presStyleCnt="3">
        <dgm:presLayoutVars>
          <dgm:chMax val="1"/>
          <dgm:bulletEnabled val="1"/>
        </dgm:presLayoutVars>
      </dgm:prSet>
      <dgm:spPr/>
    </dgm:pt>
    <dgm:pt modelId="{1B7A2EBE-C29C-4D9D-A1D5-502630D40914}" type="pres">
      <dgm:prSet presAssocID="{3C62E518-A697-4E69-8002-98FC1B721F00}" presName="levelTx" presStyleLbl="revTx" presStyleIdx="0" presStyleCnt="0">
        <dgm:presLayoutVars>
          <dgm:chMax val="1"/>
          <dgm:bulletEnabled val="1"/>
        </dgm:presLayoutVars>
      </dgm:prSet>
      <dgm:spPr/>
    </dgm:pt>
    <dgm:pt modelId="{7774D69F-4A18-43F6-A8A7-55312AA919D6}" type="pres">
      <dgm:prSet presAssocID="{6F727FD4-12A8-476F-8368-ADAFB3B98904}" presName="Name8" presStyleCnt="0"/>
      <dgm:spPr/>
    </dgm:pt>
    <dgm:pt modelId="{00D91BB5-2CAD-424C-BD50-AD5F27E27669}" type="pres">
      <dgm:prSet presAssocID="{6F727FD4-12A8-476F-8368-ADAFB3B98904}" presName="level" presStyleLbl="node1" presStyleIdx="2" presStyleCnt="3">
        <dgm:presLayoutVars>
          <dgm:chMax val="1"/>
          <dgm:bulletEnabled val="1"/>
        </dgm:presLayoutVars>
      </dgm:prSet>
      <dgm:spPr/>
    </dgm:pt>
    <dgm:pt modelId="{69218929-B919-4B8C-83CB-81A773DD194A}" type="pres">
      <dgm:prSet presAssocID="{6F727FD4-12A8-476F-8368-ADAFB3B98904}" presName="levelTx" presStyleLbl="revTx" presStyleIdx="0" presStyleCnt="0">
        <dgm:presLayoutVars>
          <dgm:chMax val="1"/>
          <dgm:bulletEnabled val="1"/>
        </dgm:presLayoutVars>
      </dgm:prSet>
      <dgm:spPr/>
    </dgm:pt>
  </dgm:ptLst>
  <dgm:cxnLst>
    <dgm:cxn modelId="{A842D70E-44CC-4833-AF96-2673531C8FFB}" type="presOf" srcId="{6F727FD4-12A8-476F-8368-ADAFB3B98904}" destId="{69218929-B919-4B8C-83CB-81A773DD194A}" srcOrd="1" destOrd="0" presId="urn:microsoft.com/office/officeart/2005/8/layout/pyramid1"/>
    <dgm:cxn modelId="{1A5C5321-5E1D-4D35-9F22-9239F8FD2A4B}" type="presOf" srcId="{6D3C4B36-E002-493D-8F0D-B020171FA4CA}" destId="{6EBC3549-5537-4B92-81CF-68C016628186}" srcOrd="1" destOrd="0" presId="urn:microsoft.com/office/officeart/2005/8/layout/pyramid1"/>
    <dgm:cxn modelId="{C8634E35-E491-4F50-B6A1-C48E7D0AE460}" srcId="{BCF5ECED-F736-4AB7-AE78-F12FD2989D51}" destId="{3C62E518-A697-4E69-8002-98FC1B721F00}" srcOrd="1" destOrd="0" parTransId="{FE3B0E0D-F6F7-4845-9F4D-5EDD715E4DBE}" sibTransId="{1E5B71F3-AC1C-4F56-AE2E-B719B5E40800}"/>
    <dgm:cxn modelId="{9962E443-870C-4B31-87CA-635FDD4D8C66}" type="presOf" srcId="{3C62E518-A697-4E69-8002-98FC1B721F00}" destId="{F37E4A77-D16D-4F22-A436-B6F1EA3755CA}" srcOrd="0" destOrd="0" presId="urn:microsoft.com/office/officeart/2005/8/layout/pyramid1"/>
    <dgm:cxn modelId="{4B8D1F68-E03D-430F-88A8-DF006FCA8F59}" type="presOf" srcId="{BCF5ECED-F736-4AB7-AE78-F12FD2989D51}" destId="{1F802596-7C1A-4AA6-B27E-DC1EE04815D0}" srcOrd="0" destOrd="0" presId="urn:microsoft.com/office/officeart/2005/8/layout/pyramid1"/>
    <dgm:cxn modelId="{A4B93F75-E43F-43A9-8099-B6D50D0929A8}" srcId="{BCF5ECED-F736-4AB7-AE78-F12FD2989D51}" destId="{6F727FD4-12A8-476F-8368-ADAFB3B98904}" srcOrd="2" destOrd="0" parTransId="{08C23D5F-C48A-42E3-BD52-1E629C483563}" sibTransId="{9A516235-5388-4927-96C6-6ABF85415F6B}"/>
    <dgm:cxn modelId="{4B4E6ABE-6893-49C1-BEE1-2EF51B9D83DB}" type="presOf" srcId="{6D3C4B36-E002-493D-8F0D-B020171FA4CA}" destId="{64B01F35-A048-46AE-AE87-6E31A1A05FE5}" srcOrd="0" destOrd="0" presId="urn:microsoft.com/office/officeart/2005/8/layout/pyramid1"/>
    <dgm:cxn modelId="{70DB5DC6-86A5-4743-A2F0-9F7AA6D17FB8}" type="presOf" srcId="{6F727FD4-12A8-476F-8368-ADAFB3B98904}" destId="{00D91BB5-2CAD-424C-BD50-AD5F27E27669}" srcOrd="0" destOrd="0" presId="urn:microsoft.com/office/officeart/2005/8/layout/pyramid1"/>
    <dgm:cxn modelId="{5D51FAD0-AB56-45AC-9411-C23E0E661888}" srcId="{BCF5ECED-F736-4AB7-AE78-F12FD2989D51}" destId="{6D3C4B36-E002-493D-8F0D-B020171FA4CA}" srcOrd="0" destOrd="0" parTransId="{EED3F66F-E244-4511-B991-8215FBB55642}" sibTransId="{EB7CCA8B-8AFE-4A78-86F5-ABD14905618E}"/>
    <dgm:cxn modelId="{24FFB0EE-A092-49B6-8364-FB25E21F1E1A}" type="presOf" srcId="{3C62E518-A697-4E69-8002-98FC1B721F00}" destId="{1B7A2EBE-C29C-4D9D-A1D5-502630D40914}" srcOrd="1" destOrd="0" presId="urn:microsoft.com/office/officeart/2005/8/layout/pyramid1"/>
    <dgm:cxn modelId="{DD7BDDF2-8319-4BB4-B9A1-B80BD57D51F3}" type="presParOf" srcId="{1F802596-7C1A-4AA6-B27E-DC1EE04815D0}" destId="{FE4B2FBF-44DD-4F12-B0E1-7FE7CAD2598D}" srcOrd="0" destOrd="0" presId="urn:microsoft.com/office/officeart/2005/8/layout/pyramid1"/>
    <dgm:cxn modelId="{E2C748E8-CF05-4358-9F5B-500D3D67D9D3}" type="presParOf" srcId="{FE4B2FBF-44DD-4F12-B0E1-7FE7CAD2598D}" destId="{64B01F35-A048-46AE-AE87-6E31A1A05FE5}" srcOrd="0" destOrd="0" presId="urn:microsoft.com/office/officeart/2005/8/layout/pyramid1"/>
    <dgm:cxn modelId="{74588A95-1AC6-430D-BDD6-022977814C55}" type="presParOf" srcId="{FE4B2FBF-44DD-4F12-B0E1-7FE7CAD2598D}" destId="{6EBC3549-5537-4B92-81CF-68C016628186}" srcOrd="1" destOrd="0" presId="urn:microsoft.com/office/officeart/2005/8/layout/pyramid1"/>
    <dgm:cxn modelId="{6D92D7F0-38A7-4043-B3F5-B0A1A0BE0BC6}" type="presParOf" srcId="{1F802596-7C1A-4AA6-B27E-DC1EE04815D0}" destId="{5860B049-9E6F-4CA0-ACD0-CDED040F9003}" srcOrd="1" destOrd="0" presId="urn:microsoft.com/office/officeart/2005/8/layout/pyramid1"/>
    <dgm:cxn modelId="{FDD4458D-EE64-4685-B8A0-E5860D0059DF}" type="presParOf" srcId="{5860B049-9E6F-4CA0-ACD0-CDED040F9003}" destId="{F37E4A77-D16D-4F22-A436-B6F1EA3755CA}" srcOrd="0" destOrd="0" presId="urn:microsoft.com/office/officeart/2005/8/layout/pyramid1"/>
    <dgm:cxn modelId="{3BDF681D-218D-4AD3-868C-0F8FC532BAD1}" type="presParOf" srcId="{5860B049-9E6F-4CA0-ACD0-CDED040F9003}" destId="{1B7A2EBE-C29C-4D9D-A1D5-502630D40914}" srcOrd="1" destOrd="0" presId="urn:microsoft.com/office/officeart/2005/8/layout/pyramid1"/>
    <dgm:cxn modelId="{C7EFAE47-FB6C-44CC-A42B-CD5F9B432242}" type="presParOf" srcId="{1F802596-7C1A-4AA6-B27E-DC1EE04815D0}" destId="{7774D69F-4A18-43F6-A8A7-55312AA919D6}" srcOrd="2" destOrd="0" presId="urn:microsoft.com/office/officeart/2005/8/layout/pyramid1"/>
    <dgm:cxn modelId="{FD392F2F-5BA7-4BA7-91C3-FE2EADB32FCD}" type="presParOf" srcId="{7774D69F-4A18-43F6-A8A7-55312AA919D6}" destId="{00D91BB5-2CAD-424C-BD50-AD5F27E27669}" srcOrd="0" destOrd="0" presId="urn:microsoft.com/office/officeart/2005/8/layout/pyramid1"/>
    <dgm:cxn modelId="{6EC634C4-B76E-4504-9221-8512EEF19A53}" type="presParOf" srcId="{7774D69F-4A18-43F6-A8A7-55312AA919D6}" destId="{69218929-B919-4B8C-83CB-81A773DD194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F5ECED-F736-4AB7-AE78-F12FD2989D51}" type="doc">
      <dgm:prSet loTypeId="urn:microsoft.com/office/officeart/2005/8/layout/pyramid1" loCatId="pyramid" qsTypeId="urn:microsoft.com/office/officeart/2005/8/quickstyle/simple1" qsCatId="simple" csTypeId="urn:microsoft.com/office/officeart/2005/8/colors/accent1_2" csCatId="accent1" phldr="1"/>
      <dgm:spPr/>
    </dgm:pt>
    <dgm:pt modelId="{6D3C4B36-E002-493D-8F0D-B020171FA4CA}">
      <dgm:prSet phldrT="[Text]"/>
      <dgm:spPr>
        <a:gradFill rotWithShape="0">
          <a:gsLst>
            <a:gs pos="0">
              <a:srgbClr val="F8CBAD"/>
            </a:gs>
            <a:gs pos="69000">
              <a:srgbClr val="C00000"/>
            </a:gs>
          </a:gsLst>
          <a:lin ang="16200000" scaled="1"/>
        </a:gradFill>
      </dgm:spPr>
      <dgm:t>
        <a:bodyPr/>
        <a:lstStyle/>
        <a:p>
          <a:r>
            <a:rPr lang="de-CH">
              <a:effectLst>
                <a:outerShdw blurRad="38100" dist="38100" dir="2700000" algn="tl">
                  <a:srgbClr val="000000">
                    <a:alpha val="43137"/>
                  </a:srgbClr>
                </a:outerShdw>
              </a:effectLst>
            </a:rPr>
            <a:t>Traumen</a:t>
          </a:r>
        </a:p>
      </dgm:t>
    </dgm:pt>
    <dgm:pt modelId="{EED3F66F-E244-4511-B991-8215FBB55642}" type="parTrans" cxnId="{5D51FAD0-AB56-45AC-9411-C23E0E661888}">
      <dgm:prSet/>
      <dgm:spPr/>
      <dgm:t>
        <a:bodyPr/>
        <a:lstStyle/>
        <a:p>
          <a:endParaRPr lang="de-CH"/>
        </a:p>
      </dgm:t>
    </dgm:pt>
    <dgm:pt modelId="{EB7CCA8B-8AFE-4A78-86F5-ABD14905618E}" type="sibTrans" cxnId="{5D51FAD0-AB56-45AC-9411-C23E0E661888}">
      <dgm:prSet/>
      <dgm:spPr/>
      <dgm:t>
        <a:bodyPr/>
        <a:lstStyle/>
        <a:p>
          <a:endParaRPr lang="de-CH"/>
        </a:p>
      </dgm:t>
    </dgm:pt>
    <dgm:pt modelId="{3C62E518-A697-4E69-8002-98FC1B721F00}">
      <dgm:prSet phldrT="[Text]"/>
      <dgm:spPr>
        <a:gradFill flip="none" rotWithShape="1">
          <a:gsLst>
            <a:gs pos="0">
              <a:srgbClr val="5B9BD5"/>
            </a:gs>
            <a:gs pos="100000">
              <a:srgbClr val="F8CBAD"/>
            </a:gs>
          </a:gsLst>
          <a:lin ang="16200000" scaled="1"/>
          <a:tileRect/>
        </a:gradFill>
      </dgm:spPr>
      <dgm:t>
        <a:bodyPr/>
        <a:lstStyle/>
        <a:p>
          <a:r>
            <a:rPr lang="de-CH">
              <a:effectLst>
                <a:outerShdw blurRad="38100" dist="38100" dir="2700000" algn="tl">
                  <a:srgbClr val="000000">
                    <a:alpha val="43137"/>
                  </a:srgbClr>
                </a:outerShdw>
              </a:effectLst>
            </a:rPr>
            <a:t>Traumen</a:t>
          </a:r>
        </a:p>
        <a:p>
          <a:r>
            <a:rPr lang="de-CH" b="1">
              <a:effectLst>
                <a:outerShdw blurRad="38100" dist="38100" dir="2700000" algn="tl">
                  <a:srgbClr val="000000">
                    <a:alpha val="43137"/>
                  </a:srgbClr>
                </a:outerShdw>
              </a:effectLst>
            </a:rPr>
            <a:t>Lebenswunden</a:t>
          </a:r>
        </a:p>
      </dgm:t>
    </dgm:pt>
    <dgm:pt modelId="{FE3B0E0D-F6F7-4845-9F4D-5EDD715E4DBE}" type="parTrans" cxnId="{C8634E35-E491-4F50-B6A1-C48E7D0AE460}">
      <dgm:prSet/>
      <dgm:spPr/>
      <dgm:t>
        <a:bodyPr/>
        <a:lstStyle/>
        <a:p>
          <a:endParaRPr lang="de-CH"/>
        </a:p>
      </dgm:t>
    </dgm:pt>
    <dgm:pt modelId="{1E5B71F3-AC1C-4F56-AE2E-B719B5E40800}" type="sibTrans" cxnId="{C8634E35-E491-4F50-B6A1-C48E7D0AE460}">
      <dgm:prSet/>
      <dgm:spPr/>
      <dgm:t>
        <a:bodyPr/>
        <a:lstStyle/>
        <a:p>
          <a:endParaRPr lang="de-CH"/>
        </a:p>
      </dgm:t>
    </dgm:pt>
    <dgm:pt modelId="{6F727FD4-12A8-476F-8368-ADAFB3B98904}">
      <dgm:prSet phldrT="[Text]"/>
      <dgm:spPr>
        <a:gradFill rotWithShape="0">
          <a:gsLst>
            <a:gs pos="0">
              <a:schemeClr val="accent5">
                <a:lumMod val="50000"/>
              </a:schemeClr>
            </a:gs>
            <a:gs pos="100000">
              <a:srgbClr val="5B9BD5"/>
            </a:gs>
          </a:gsLst>
          <a:lin ang="16200000" scaled="1"/>
        </a:gradFill>
      </dgm:spPr>
      <dgm:t>
        <a:bodyPr/>
        <a:lstStyle/>
        <a:p>
          <a:r>
            <a:rPr lang="de-CH">
              <a:effectLst>
                <a:outerShdw blurRad="38100" dist="38100" dir="2700000" algn="tl">
                  <a:srgbClr val="000000">
                    <a:alpha val="43137"/>
                  </a:srgbClr>
                </a:outerShdw>
              </a:effectLst>
            </a:rPr>
            <a:t>Verletzungen</a:t>
          </a:r>
        </a:p>
      </dgm:t>
    </dgm:pt>
    <dgm:pt modelId="{08C23D5F-C48A-42E3-BD52-1E629C483563}" type="parTrans" cxnId="{A4B93F75-E43F-43A9-8099-B6D50D0929A8}">
      <dgm:prSet/>
      <dgm:spPr/>
      <dgm:t>
        <a:bodyPr/>
        <a:lstStyle/>
        <a:p>
          <a:endParaRPr lang="de-CH"/>
        </a:p>
      </dgm:t>
    </dgm:pt>
    <dgm:pt modelId="{9A516235-5388-4927-96C6-6ABF85415F6B}" type="sibTrans" cxnId="{A4B93F75-E43F-43A9-8099-B6D50D0929A8}">
      <dgm:prSet/>
      <dgm:spPr/>
      <dgm:t>
        <a:bodyPr/>
        <a:lstStyle/>
        <a:p>
          <a:endParaRPr lang="de-CH"/>
        </a:p>
      </dgm:t>
    </dgm:pt>
    <dgm:pt modelId="{1F802596-7C1A-4AA6-B27E-DC1EE04815D0}" type="pres">
      <dgm:prSet presAssocID="{BCF5ECED-F736-4AB7-AE78-F12FD2989D51}" presName="Name0" presStyleCnt="0">
        <dgm:presLayoutVars>
          <dgm:dir/>
          <dgm:animLvl val="lvl"/>
          <dgm:resizeHandles val="exact"/>
        </dgm:presLayoutVars>
      </dgm:prSet>
      <dgm:spPr/>
    </dgm:pt>
    <dgm:pt modelId="{FE4B2FBF-44DD-4F12-B0E1-7FE7CAD2598D}" type="pres">
      <dgm:prSet presAssocID="{6D3C4B36-E002-493D-8F0D-B020171FA4CA}" presName="Name8" presStyleCnt="0"/>
      <dgm:spPr/>
    </dgm:pt>
    <dgm:pt modelId="{64B01F35-A048-46AE-AE87-6E31A1A05FE5}" type="pres">
      <dgm:prSet presAssocID="{6D3C4B36-E002-493D-8F0D-B020171FA4CA}" presName="level" presStyleLbl="node1" presStyleIdx="0" presStyleCnt="3">
        <dgm:presLayoutVars>
          <dgm:chMax val="1"/>
          <dgm:bulletEnabled val="1"/>
        </dgm:presLayoutVars>
      </dgm:prSet>
      <dgm:spPr/>
    </dgm:pt>
    <dgm:pt modelId="{6EBC3549-5537-4B92-81CF-68C016628186}" type="pres">
      <dgm:prSet presAssocID="{6D3C4B36-E002-493D-8F0D-B020171FA4CA}" presName="levelTx" presStyleLbl="revTx" presStyleIdx="0" presStyleCnt="0">
        <dgm:presLayoutVars>
          <dgm:chMax val="1"/>
          <dgm:bulletEnabled val="1"/>
        </dgm:presLayoutVars>
      </dgm:prSet>
      <dgm:spPr/>
    </dgm:pt>
    <dgm:pt modelId="{5860B049-9E6F-4CA0-ACD0-CDED040F9003}" type="pres">
      <dgm:prSet presAssocID="{3C62E518-A697-4E69-8002-98FC1B721F00}" presName="Name8" presStyleCnt="0"/>
      <dgm:spPr/>
    </dgm:pt>
    <dgm:pt modelId="{F37E4A77-D16D-4F22-A436-B6F1EA3755CA}" type="pres">
      <dgm:prSet presAssocID="{3C62E518-A697-4E69-8002-98FC1B721F00}" presName="level" presStyleLbl="node1" presStyleIdx="1" presStyleCnt="3">
        <dgm:presLayoutVars>
          <dgm:chMax val="1"/>
          <dgm:bulletEnabled val="1"/>
        </dgm:presLayoutVars>
      </dgm:prSet>
      <dgm:spPr/>
    </dgm:pt>
    <dgm:pt modelId="{1B7A2EBE-C29C-4D9D-A1D5-502630D40914}" type="pres">
      <dgm:prSet presAssocID="{3C62E518-A697-4E69-8002-98FC1B721F00}" presName="levelTx" presStyleLbl="revTx" presStyleIdx="0" presStyleCnt="0">
        <dgm:presLayoutVars>
          <dgm:chMax val="1"/>
          <dgm:bulletEnabled val="1"/>
        </dgm:presLayoutVars>
      </dgm:prSet>
      <dgm:spPr/>
    </dgm:pt>
    <dgm:pt modelId="{7774D69F-4A18-43F6-A8A7-55312AA919D6}" type="pres">
      <dgm:prSet presAssocID="{6F727FD4-12A8-476F-8368-ADAFB3B98904}" presName="Name8" presStyleCnt="0"/>
      <dgm:spPr/>
    </dgm:pt>
    <dgm:pt modelId="{00D91BB5-2CAD-424C-BD50-AD5F27E27669}" type="pres">
      <dgm:prSet presAssocID="{6F727FD4-12A8-476F-8368-ADAFB3B98904}" presName="level" presStyleLbl="node1" presStyleIdx="2" presStyleCnt="3">
        <dgm:presLayoutVars>
          <dgm:chMax val="1"/>
          <dgm:bulletEnabled val="1"/>
        </dgm:presLayoutVars>
      </dgm:prSet>
      <dgm:spPr/>
    </dgm:pt>
    <dgm:pt modelId="{69218929-B919-4B8C-83CB-81A773DD194A}" type="pres">
      <dgm:prSet presAssocID="{6F727FD4-12A8-476F-8368-ADAFB3B98904}" presName="levelTx" presStyleLbl="revTx" presStyleIdx="0" presStyleCnt="0">
        <dgm:presLayoutVars>
          <dgm:chMax val="1"/>
          <dgm:bulletEnabled val="1"/>
        </dgm:presLayoutVars>
      </dgm:prSet>
      <dgm:spPr/>
    </dgm:pt>
  </dgm:ptLst>
  <dgm:cxnLst>
    <dgm:cxn modelId="{A842D70E-44CC-4833-AF96-2673531C8FFB}" type="presOf" srcId="{6F727FD4-12A8-476F-8368-ADAFB3B98904}" destId="{69218929-B919-4B8C-83CB-81A773DD194A}" srcOrd="1" destOrd="0" presId="urn:microsoft.com/office/officeart/2005/8/layout/pyramid1"/>
    <dgm:cxn modelId="{1A5C5321-5E1D-4D35-9F22-9239F8FD2A4B}" type="presOf" srcId="{6D3C4B36-E002-493D-8F0D-B020171FA4CA}" destId="{6EBC3549-5537-4B92-81CF-68C016628186}" srcOrd="1" destOrd="0" presId="urn:microsoft.com/office/officeart/2005/8/layout/pyramid1"/>
    <dgm:cxn modelId="{C8634E35-E491-4F50-B6A1-C48E7D0AE460}" srcId="{BCF5ECED-F736-4AB7-AE78-F12FD2989D51}" destId="{3C62E518-A697-4E69-8002-98FC1B721F00}" srcOrd="1" destOrd="0" parTransId="{FE3B0E0D-F6F7-4845-9F4D-5EDD715E4DBE}" sibTransId="{1E5B71F3-AC1C-4F56-AE2E-B719B5E40800}"/>
    <dgm:cxn modelId="{9962E443-870C-4B31-87CA-635FDD4D8C66}" type="presOf" srcId="{3C62E518-A697-4E69-8002-98FC1B721F00}" destId="{F37E4A77-D16D-4F22-A436-B6F1EA3755CA}" srcOrd="0" destOrd="0" presId="urn:microsoft.com/office/officeart/2005/8/layout/pyramid1"/>
    <dgm:cxn modelId="{4B8D1F68-E03D-430F-88A8-DF006FCA8F59}" type="presOf" srcId="{BCF5ECED-F736-4AB7-AE78-F12FD2989D51}" destId="{1F802596-7C1A-4AA6-B27E-DC1EE04815D0}" srcOrd="0" destOrd="0" presId="urn:microsoft.com/office/officeart/2005/8/layout/pyramid1"/>
    <dgm:cxn modelId="{A4B93F75-E43F-43A9-8099-B6D50D0929A8}" srcId="{BCF5ECED-F736-4AB7-AE78-F12FD2989D51}" destId="{6F727FD4-12A8-476F-8368-ADAFB3B98904}" srcOrd="2" destOrd="0" parTransId="{08C23D5F-C48A-42E3-BD52-1E629C483563}" sibTransId="{9A516235-5388-4927-96C6-6ABF85415F6B}"/>
    <dgm:cxn modelId="{4B4E6ABE-6893-49C1-BEE1-2EF51B9D83DB}" type="presOf" srcId="{6D3C4B36-E002-493D-8F0D-B020171FA4CA}" destId="{64B01F35-A048-46AE-AE87-6E31A1A05FE5}" srcOrd="0" destOrd="0" presId="urn:microsoft.com/office/officeart/2005/8/layout/pyramid1"/>
    <dgm:cxn modelId="{70DB5DC6-86A5-4743-A2F0-9F7AA6D17FB8}" type="presOf" srcId="{6F727FD4-12A8-476F-8368-ADAFB3B98904}" destId="{00D91BB5-2CAD-424C-BD50-AD5F27E27669}" srcOrd="0" destOrd="0" presId="urn:microsoft.com/office/officeart/2005/8/layout/pyramid1"/>
    <dgm:cxn modelId="{5D51FAD0-AB56-45AC-9411-C23E0E661888}" srcId="{BCF5ECED-F736-4AB7-AE78-F12FD2989D51}" destId="{6D3C4B36-E002-493D-8F0D-B020171FA4CA}" srcOrd="0" destOrd="0" parTransId="{EED3F66F-E244-4511-B991-8215FBB55642}" sibTransId="{EB7CCA8B-8AFE-4A78-86F5-ABD14905618E}"/>
    <dgm:cxn modelId="{24FFB0EE-A092-49B6-8364-FB25E21F1E1A}" type="presOf" srcId="{3C62E518-A697-4E69-8002-98FC1B721F00}" destId="{1B7A2EBE-C29C-4D9D-A1D5-502630D40914}" srcOrd="1" destOrd="0" presId="urn:microsoft.com/office/officeart/2005/8/layout/pyramid1"/>
    <dgm:cxn modelId="{DD7BDDF2-8319-4BB4-B9A1-B80BD57D51F3}" type="presParOf" srcId="{1F802596-7C1A-4AA6-B27E-DC1EE04815D0}" destId="{FE4B2FBF-44DD-4F12-B0E1-7FE7CAD2598D}" srcOrd="0" destOrd="0" presId="urn:microsoft.com/office/officeart/2005/8/layout/pyramid1"/>
    <dgm:cxn modelId="{E2C748E8-CF05-4358-9F5B-500D3D67D9D3}" type="presParOf" srcId="{FE4B2FBF-44DD-4F12-B0E1-7FE7CAD2598D}" destId="{64B01F35-A048-46AE-AE87-6E31A1A05FE5}" srcOrd="0" destOrd="0" presId="urn:microsoft.com/office/officeart/2005/8/layout/pyramid1"/>
    <dgm:cxn modelId="{74588A95-1AC6-430D-BDD6-022977814C55}" type="presParOf" srcId="{FE4B2FBF-44DD-4F12-B0E1-7FE7CAD2598D}" destId="{6EBC3549-5537-4B92-81CF-68C016628186}" srcOrd="1" destOrd="0" presId="urn:microsoft.com/office/officeart/2005/8/layout/pyramid1"/>
    <dgm:cxn modelId="{6D92D7F0-38A7-4043-B3F5-B0A1A0BE0BC6}" type="presParOf" srcId="{1F802596-7C1A-4AA6-B27E-DC1EE04815D0}" destId="{5860B049-9E6F-4CA0-ACD0-CDED040F9003}" srcOrd="1" destOrd="0" presId="urn:microsoft.com/office/officeart/2005/8/layout/pyramid1"/>
    <dgm:cxn modelId="{FDD4458D-EE64-4685-B8A0-E5860D0059DF}" type="presParOf" srcId="{5860B049-9E6F-4CA0-ACD0-CDED040F9003}" destId="{F37E4A77-D16D-4F22-A436-B6F1EA3755CA}" srcOrd="0" destOrd="0" presId="urn:microsoft.com/office/officeart/2005/8/layout/pyramid1"/>
    <dgm:cxn modelId="{3BDF681D-218D-4AD3-868C-0F8FC532BAD1}" type="presParOf" srcId="{5860B049-9E6F-4CA0-ACD0-CDED040F9003}" destId="{1B7A2EBE-C29C-4D9D-A1D5-502630D40914}" srcOrd="1" destOrd="0" presId="urn:microsoft.com/office/officeart/2005/8/layout/pyramid1"/>
    <dgm:cxn modelId="{C7EFAE47-FB6C-44CC-A42B-CD5F9B432242}" type="presParOf" srcId="{1F802596-7C1A-4AA6-B27E-DC1EE04815D0}" destId="{7774D69F-4A18-43F6-A8A7-55312AA919D6}" srcOrd="2" destOrd="0" presId="urn:microsoft.com/office/officeart/2005/8/layout/pyramid1"/>
    <dgm:cxn modelId="{FD392F2F-5BA7-4BA7-91C3-FE2EADB32FCD}" type="presParOf" srcId="{7774D69F-4A18-43F6-A8A7-55312AA919D6}" destId="{00D91BB5-2CAD-424C-BD50-AD5F27E27669}" srcOrd="0" destOrd="0" presId="urn:microsoft.com/office/officeart/2005/8/layout/pyramid1"/>
    <dgm:cxn modelId="{6EC634C4-B76E-4504-9221-8512EEF19A53}" type="presParOf" srcId="{7774D69F-4A18-43F6-A8A7-55312AA919D6}" destId="{69218929-B919-4B8C-83CB-81A773DD194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F5ECED-F736-4AB7-AE78-F12FD2989D51}" type="doc">
      <dgm:prSet loTypeId="urn:microsoft.com/office/officeart/2005/8/layout/pyramid1" loCatId="pyramid" qsTypeId="urn:microsoft.com/office/officeart/2005/8/quickstyle/simple1" qsCatId="simple" csTypeId="urn:microsoft.com/office/officeart/2005/8/colors/accent1_2" csCatId="accent1" phldr="1"/>
      <dgm:spPr/>
    </dgm:pt>
    <dgm:pt modelId="{6D3C4B36-E002-493D-8F0D-B020171FA4CA}">
      <dgm:prSet phldrT="[Text]"/>
      <dgm:spPr>
        <a:gradFill rotWithShape="0">
          <a:gsLst>
            <a:gs pos="0">
              <a:srgbClr val="F8CBAD"/>
            </a:gs>
            <a:gs pos="69000">
              <a:srgbClr val="C00000"/>
            </a:gs>
          </a:gsLst>
          <a:lin ang="16200000" scaled="1"/>
        </a:gradFill>
      </dgm:spPr>
      <dgm:t>
        <a:bodyPr/>
        <a:lstStyle/>
        <a:p>
          <a:r>
            <a:rPr lang="de-CH">
              <a:effectLst>
                <a:outerShdw blurRad="38100" dist="38100" dir="2700000" algn="tl">
                  <a:srgbClr val="000000">
                    <a:alpha val="43137"/>
                  </a:srgbClr>
                </a:outerShdw>
              </a:effectLst>
            </a:rPr>
            <a:t>Traumen</a:t>
          </a:r>
        </a:p>
      </dgm:t>
    </dgm:pt>
    <dgm:pt modelId="{EED3F66F-E244-4511-B991-8215FBB55642}" type="parTrans" cxnId="{5D51FAD0-AB56-45AC-9411-C23E0E661888}">
      <dgm:prSet/>
      <dgm:spPr/>
      <dgm:t>
        <a:bodyPr/>
        <a:lstStyle/>
        <a:p>
          <a:endParaRPr lang="de-CH"/>
        </a:p>
      </dgm:t>
    </dgm:pt>
    <dgm:pt modelId="{EB7CCA8B-8AFE-4A78-86F5-ABD14905618E}" type="sibTrans" cxnId="{5D51FAD0-AB56-45AC-9411-C23E0E661888}">
      <dgm:prSet/>
      <dgm:spPr/>
      <dgm:t>
        <a:bodyPr/>
        <a:lstStyle/>
        <a:p>
          <a:endParaRPr lang="de-CH"/>
        </a:p>
      </dgm:t>
    </dgm:pt>
    <dgm:pt modelId="{3C62E518-A697-4E69-8002-98FC1B721F00}">
      <dgm:prSet phldrT="[Text]"/>
      <dgm:spPr>
        <a:gradFill flip="none" rotWithShape="1">
          <a:gsLst>
            <a:gs pos="0">
              <a:srgbClr val="5B9BD5"/>
            </a:gs>
            <a:gs pos="100000">
              <a:srgbClr val="F8CBAD"/>
            </a:gs>
          </a:gsLst>
          <a:lin ang="16200000" scaled="1"/>
          <a:tileRect/>
        </a:gradFill>
      </dgm:spPr>
      <dgm:t>
        <a:bodyPr/>
        <a:lstStyle/>
        <a:p>
          <a:r>
            <a:rPr lang="de-CH">
              <a:effectLst>
                <a:outerShdw blurRad="38100" dist="38100" dir="2700000" algn="tl">
                  <a:srgbClr val="000000">
                    <a:alpha val="43137"/>
                  </a:srgbClr>
                </a:outerShdw>
              </a:effectLst>
            </a:rPr>
            <a:t>Traumen</a:t>
          </a:r>
        </a:p>
        <a:p>
          <a:r>
            <a:rPr lang="de-CH" b="1">
              <a:effectLst>
                <a:outerShdw blurRad="38100" dist="38100" dir="2700000" algn="tl">
                  <a:srgbClr val="000000">
                    <a:alpha val="43137"/>
                  </a:srgbClr>
                </a:outerShdw>
              </a:effectLst>
            </a:rPr>
            <a:t>Lebenswunden</a:t>
          </a:r>
        </a:p>
      </dgm:t>
    </dgm:pt>
    <dgm:pt modelId="{FE3B0E0D-F6F7-4845-9F4D-5EDD715E4DBE}" type="parTrans" cxnId="{C8634E35-E491-4F50-B6A1-C48E7D0AE460}">
      <dgm:prSet/>
      <dgm:spPr/>
      <dgm:t>
        <a:bodyPr/>
        <a:lstStyle/>
        <a:p>
          <a:endParaRPr lang="de-CH"/>
        </a:p>
      </dgm:t>
    </dgm:pt>
    <dgm:pt modelId="{1E5B71F3-AC1C-4F56-AE2E-B719B5E40800}" type="sibTrans" cxnId="{C8634E35-E491-4F50-B6A1-C48E7D0AE460}">
      <dgm:prSet/>
      <dgm:spPr/>
      <dgm:t>
        <a:bodyPr/>
        <a:lstStyle/>
        <a:p>
          <a:endParaRPr lang="de-CH"/>
        </a:p>
      </dgm:t>
    </dgm:pt>
    <dgm:pt modelId="{6F727FD4-12A8-476F-8368-ADAFB3B98904}">
      <dgm:prSet phldrT="[Text]"/>
      <dgm:spPr>
        <a:gradFill rotWithShape="0">
          <a:gsLst>
            <a:gs pos="0">
              <a:schemeClr val="accent5">
                <a:lumMod val="50000"/>
              </a:schemeClr>
            </a:gs>
            <a:gs pos="100000">
              <a:srgbClr val="5B9BD5"/>
            </a:gs>
          </a:gsLst>
          <a:lin ang="16200000" scaled="1"/>
        </a:gradFill>
      </dgm:spPr>
      <dgm:t>
        <a:bodyPr/>
        <a:lstStyle/>
        <a:p>
          <a:r>
            <a:rPr lang="de-CH">
              <a:effectLst>
                <a:outerShdw blurRad="38100" dist="38100" dir="2700000" algn="tl">
                  <a:srgbClr val="000000">
                    <a:alpha val="43137"/>
                  </a:srgbClr>
                </a:outerShdw>
              </a:effectLst>
            </a:rPr>
            <a:t>Verletzungen</a:t>
          </a:r>
        </a:p>
      </dgm:t>
    </dgm:pt>
    <dgm:pt modelId="{08C23D5F-C48A-42E3-BD52-1E629C483563}" type="parTrans" cxnId="{A4B93F75-E43F-43A9-8099-B6D50D0929A8}">
      <dgm:prSet/>
      <dgm:spPr/>
      <dgm:t>
        <a:bodyPr/>
        <a:lstStyle/>
        <a:p>
          <a:endParaRPr lang="de-CH"/>
        </a:p>
      </dgm:t>
    </dgm:pt>
    <dgm:pt modelId="{9A516235-5388-4927-96C6-6ABF85415F6B}" type="sibTrans" cxnId="{A4B93F75-E43F-43A9-8099-B6D50D0929A8}">
      <dgm:prSet/>
      <dgm:spPr/>
      <dgm:t>
        <a:bodyPr/>
        <a:lstStyle/>
        <a:p>
          <a:endParaRPr lang="de-CH"/>
        </a:p>
      </dgm:t>
    </dgm:pt>
    <dgm:pt modelId="{1F802596-7C1A-4AA6-B27E-DC1EE04815D0}" type="pres">
      <dgm:prSet presAssocID="{BCF5ECED-F736-4AB7-AE78-F12FD2989D51}" presName="Name0" presStyleCnt="0">
        <dgm:presLayoutVars>
          <dgm:dir/>
          <dgm:animLvl val="lvl"/>
          <dgm:resizeHandles val="exact"/>
        </dgm:presLayoutVars>
      </dgm:prSet>
      <dgm:spPr/>
    </dgm:pt>
    <dgm:pt modelId="{FE4B2FBF-44DD-4F12-B0E1-7FE7CAD2598D}" type="pres">
      <dgm:prSet presAssocID="{6D3C4B36-E002-493D-8F0D-B020171FA4CA}" presName="Name8" presStyleCnt="0"/>
      <dgm:spPr/>
    </dgm:pt>
    <dgm:pt modelId="{64B01F35-A048-46AE-AE87-6E31A1A05FE5}" type="pres">
      <dgm:prSet presAssocID="{6D3C4B36-E002-493D-8F0D-B020171FA4CA}" presName="level" presStyleLbl="node1" presStyleIdx="0" presStyleCnt="3">
        <dgm:presLayoutVars>
          <dgm:chMax val="1"/>
          <dgm:bulletEnabled val="1"/>
        </dgm:presLayoutVars>
      </dgm:prSet>
      <dgm:spPr/>
    </dgm:pt>
    <dgm:pt modelId="{6EBC3549-5537-4B92-81CF-68C016628186}" type="pres">
      <dgm:prSet presAssocID="{6D3C4B36-E002-493D-8F0D-B020171FA4CA}" presName="levelTx" presStyleLbl="revTx" presStyleIdx="0" presStyleCnt="0">
        <dgm:presLayoutVars>
          <dgm:chMax val="1"/>
          <dgm:bulletEnabled val="1"/>
        </dgm:presLayoutVars>
      </dgm:prSet>
      <dgm:spPr/>
    </dgm:pt>
    <dgm:pt modelId="{5860B049-9E6F-4CA0-ACD0-CDED040F9003}" type="pres">
      <dgm:prSet presAssocID="{3C62E518-A697-4E69-8002-98FC1B721F00}" presName="Name8" presStyleCnt="0"/>
      <dgm:spPr/>
    </dgm:pt>
    <dgm:pt modelId="{F37E4A77-D16D-4F22-A436-B6F1EA3755CA}" type="pres">
      <dgm:prSet presAssocID="{3C62E518-A697-4E69-8002-98FC1B721F00}" presName="level" presStyleLbl="node1" presStyleIdx="1" presStyleCnt="3">
        <dgm:presLayoutVars>
          <dgm:chMax val="1"/>
          <dgm:bulletEnabled val="1"/>
        </dgm:presLayoutVars>
      </dgm:prSet>
      <dgm:spPr/>
    </dgm:pt>
    <dgm:pt modelId="{1B7A2EBE-C29C-4D9D-A1D5-502630D40914}" type="pres">
      <dgm:prSet presAssocID="{3C62E518-A697-4E69-8002-98FC1B721F00}" presName="levelTx" presStyleLbl="revTx" presStyleIdx="0" presStyleCnt="0">
        <dgm:presLayoutVars>
          <dgm:chMax val="1"/>
          <dgm:bulletEnabled val="1"/>
        </dgm:presLayoutVars>
      </dgm:prSet>
      <dgm:spPr/>
    </dgm:pt>
    <dgm:pt modelId="{7774D69F-4A18-43F6-A8A7-55312AA919D6}" type="pres">
      <dgm:prSet presAssocID="{6F727FD4-12A8-476F-8368-ADAFB3B98904}" presName="Name8" presStyleCnt="0"/>
      <dgm:spPr/>
    </dgm:pt>
    <dgm:pt modelId="{00D91BB5-2CAD-424C-BD50-AD5F27E27669}" type="pres">
      <dgm:prSet presAssocID="{6F727FD4-12A8-476F-8368-ADAFB3B98904}" presName="level" presStyleLbl="node1" presStyleIdx="2" presStyleCnt="3">
        <dgm:presLayoutVars>
          <dgm:chMax val="1"/>
          <dgm:bulletEnabled val="1"/>
        </dgm:presLayoutVars>
      </dgm:prSet>
      <dgm:spPr/>
    </dgm:pt>
    <dgm:pt modelId="{69218929-B919-4B8C-83CB-81A773DD194A}" type="pres">
      <dgm:prSet presAssocID="{6F727FD4-12A8-476F-8368-ADAFB3B98904}" presName="levelTx" presStyleLbl="revTx" presStyleIdx="0" presStyleCnt="0">
        <dgm:presLayoutVars>
          <dgm:chMax val="1"/>
          <dgm:bulletEnabled val="1"/>
        </dgm:presLayoutVars>
      </dgm:prSet>
      <dgm:spPr/>
    </dgm:pt>
  </dgm:ptLst>
  <dgm:cxnLst>
    <dgm:cxn modelId="{A842D70E-44CC-4833-AF96-2673531C8FFB}" type="presOf" srcId="{6F727FD4-12A8-476F-8368-ADAFB3B98904}" destId="{69218929-B919-4B8C-83CB-81A773DD194A}" srcOrd="1" destOrd="0" presId="urn:microsoft.com/office/officeart/2005/8/layout/pyramid1"/>
    <dgm:cxn modelId="{1A5C5321-5E1D-4D35-9F22-9239F8FD2A4B}" type="presOf" srcId="{6D3C4B36-E002-493D-8F0D-B020171FA4CA}" destId="{6EBC3549-5537-4B92-81CF-68C016628186}" srcOrd="1" destOrd="0" presId="urn:microsoft.com/office/officeart/2005/8/layout/pyramid1"/>
    <dgm:cxn modelId="{C8634E35-E491-4F50-B6A1-C48E7D0AE460}" srcId="{BCF5ECED-F736-4AB7-AE78-F12FD2989D51}" destId="{3C62E518-A697-4E69-8002-98FC1B721F00}" srcOrd="1" destOrd="0" parTransId="{FE3B0E0D-F6F7-4845-9F4D-5EDD715E4DBE}" sibTransId="{1E5B71F3-AC1C-4F56-AE2E-B719B5E40800}"/>
    <dgm:cxn modelId="{9962E443-870C-4B31-87CA-635FDD4D8C66}" type="presOf" srcId="{3C62E518-A697-4E69-8002-98FC1B721F00}" destId="{F37E4A77-D16D-4F22-A436-B6F1EA3755CA}" srcOrd="0" destOrd="0" presId="urn:microsoft.com/office/officeart/2005/8/layout/pyramid1"/>
    <dgm:cxn modelId="{4B8D1F68-E03D-430F-88A8-DF006FCA8F59}" type="presOf" srcId="{BCF5ECED-F736-4AB7-AE78-F12FD2989D51}" destId="{1F802596-7C1A-4AA6-B27E-DC1EE04815D0}" srcOrd="0" destOrd="0" presId="urn:microsoft.com/office/officeart/2005/8/layout/pyramid1"/>
    <dgm:cxn modelId="{A4B93F75-E43F-43A9-8099-B6D50D0929A8}" srcId="{BCF5ECED-F736-4AB7-AE78-F12FD2989D51}" destId="{6F727FD4-12A8-476F-8368-ADAFB3B98904}" srcOrd="2" destOrd="0" parTransId="{08C23D5F-C48A-42E3-BD52-1E629C483563}" sibTransId="{9A516235-5388-4927-96C6-6ABF85415F6B}"/>
    <dgm:cxn modelId="{4B4E6ABE-6893-49C1-BEE1-2EF51B9D83DB}" type="presOf" srcId="{6D3C4B36-E002-493D-8F0D-B020171FA4CA}" destId="{64B01F35-A048-46AE-AE87-6E31A1A05FE5}" srcOrd="0" destOrd="0" presId="urn:microsoft.com/office/officeart/2005/8/layout/pyramid1"/>
    <dgm:cxn modelId="{70DB5DC6-86A5-4743-A2F0-9F7AA6D17FB8}" type="presOf" srcId="{6F727FD4-12A8-476F-8368-ADAFB3B98904}" destId="{00D91BB5-2CAD-424C-BD50-AD5F27E27669}" srcOrd="0" destOrd="0" presId="urn:microsoft.com/office/officeart/2005/8/layout/pyramid1"/>
    <dgm:cxn modelId="{5D51FAD0-AB56-45AC-9411-C23E0E661888}" srcId="{BCF5ECED-F736-4AB7-AE78-F12FD2989D51}" destId="{6D3C4B36-E002-493D-8F0D-B020171FA4CA}" srcOrd="0" destOrd="0" parTransId="{EED3F66F-E244-4511-B991-8215FBB55642}" sibTransId="{EB7CCA8B-8AFE-4A78-86F5-ABD14905618E}"/>
    <dgm:cxn modelId="{24FFB0EE-A092-49B6-8364-FB25E21F1E1A}" type="presOf" srcId="{3C62E518-A697-4E69-8002-98FC1B721F00}" destId="{1B7A2EBE-C29C-4D9D-A1D5-502630D40914}" srcOrd="1" destOrd="0" presId="urn:microsoft.com/office/officeart/2005/8/layout/pyramid1"/>
    <dgm:cxn modelId="{DD7BDDF2-8319-4BB4-B9A1-B80BD57D51F3}" type="presParOf" srcId="{1F802596-7C1A-4AA6-B27E-DC1EE04815D0}" destId="{FE4B2FBF-44DD-4F12-B0E1-7FE7CAD2598D}" srcOrd="0" destOrd="0" presId="urn:microsoft.com/office/officeart/2005/8/layout/pyramid1"/>
    <dgm:cxn modelId="{E2C748E8-CF05-4358-9F5B-500D3D67D9D3}" type="presParOf" srcId="{FE4B2FBF-44DD-4F12-B0E1-7FE7CAD2598D}" destId="{64B01F35-A048-46AE-AE87-6E31A1A05FE5}" srcOrd="0" destOrd="0" presId="urn:microsoft.com/office/officeart/2005/8/layout/pyramid1"/>
    <dgm:cxn modelId="{74588A95-1AC6-430D-BDD6-022977814C55}" type="presParOf" srcId="{FE4B2FBF-44DD-4F12-B0E1-7FE7CAD2598D}" destId="{6EBC3549-5537-4B92-81CF-68C016628186}" srcOrd="1" destOrd="0" presId="urn:microsoft.com/office/officeart/2005/8/layout/pyramid1"/>
    <dgm:cxn modelId="{6D92D7F0-38A7-4043-B3F5-B0A1A0BE0BC6}" type="presParOf" srcId="{1F802596-7C1A-4AA6-B27E-DC1EE04815D0}" destId="{5860B049-9E6F-4CA0-ACD0-CDED040F9003}" srcOrd="1" destOrd="0" presId="urn:microsoft.com/office/officeart/2005/8/layout/pyramid1"/>
    <dgm:cxn modelId="{FDD4458D-EE64-4685-B8A0-E5860D0059DF}" type="presParOf" srcId="{5860B049-9E6F-4CA0-ACD0-CDED040F9003}" destId="{F37E4A77-D16D-4F22-A436-B6F1EA3755CA}" srcOrd="0" destOrd="0" presId="urn:microsoft.com/office/officeart/2005/8/layout/pyramid1"/>
    <dgm:cxn modelId="{3BDF681D-218D-4AD3-868C-0F8FC532BAD1}" type="presParOf" srcId="{5860B049-9E6F-4CA0-ACD0-CDED040F9003}" destId="{1B7A2EBE-C29C-4D9D-A1D5-502630D40914}" srcOrd="1" destOrd="0" presId="urn:microsoft.com/office/officeart/2005/8/layout/pyramid1"/>
    <dgm:cxn modelId="{C7EFAE47-FB6C-44CC-A42B-CD5F9B432242}" type="presParOf" srcId="{1F802596-7C1A-4AA6-B27E-DC1EE04815D0}" destId="{7774D69F-4A18-43F6-A8A7-55312AA919D6}" srcOrd="2" destOrd="0" presId="urn:microsoft.com/office/officeart/2005/8/layout/pyramid1"/>
    <dgm:cxn modelId="{FD392F2F-5BA7-4BA7-91C3-FE2EADB32FCD}" type="presParOf" srcId="{7774D69F-4A18-43F6-A8A7-55312AA919D6}" destId="{00D91BB5-2CAD-424C-BD50-AD5F27E27669}" srcOrd="0" destOrd="0" presId="urn:microsoft.com/office/officeart/2005/8/layout/pyramid1"/>
    <dgm:cxn modelId="{6EC634C4-B76E-4504-9221-8512EEF19A53}" type="presParOf" srcId="{7774D69F-4A18-43F6-A8A7-55312AA919D6}" destId="{69218929-B919-4B8C-83CB-81A773DD194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F5ECED-F736-4AB7-AE78-F12FD2989D51}" type="doc">
      <dgm:prSet loTypeId="urn:microsoft.com/office/officeart/2005/8/layout/pyramid1" loCatId="pyramid" qsTypeId="urn:microsoft.com/office/officeart/2005/8/quickstyle/simple1" qsCatId="simple" csTypeId="urn:microsoft.com/office/officeart/2005/8/colors/accent1_2" csCatId="accent1" phldr="1"/>
      <dgm:spPr/>
    </dgm:pt>
    <dgm:pt modelId="{6D3C4B36-E002-493D-8F0D-B020171FA4CA}">
      <dgm:prSet phldrT="[Text]"/>
      <dgm:spPr>
        <a:gradFill rotWithShape="0">
          <a:gsLst>
            <a:gs pos="0">
              <a:srgbClr val="F8CBAD"/>
            </a:gs>
            <a:gs pos="69000">
              <a:srgbClr val="C00000"/>
            </a:gs>
          </a:gsLst>
          <a:lin ang="16200000" scaled="1"/>
        </a:gradFill>
      </dgm:spPr>
      <dgm:t>
        <a:bodyPr/>
        <a:lstStyle/>
        <a:p>
          <a:r>
            <a:rPr lang="de-CH">
              <a:effectLst>
                <a:outerShdw blurRad="38100" dist="38100" dir="2700000" algn="tl">
                  <a:srgbClr val="000000">
                    <a:alpha val="43137"/>
                  </a:srgbClr>
                </a:outerShdw>
              </a:effectLst>
            </a:rPr>
            <a:t>Traumen</a:t>
          </a:r>
        </a:p>
      </dgm:t>
    </dgm:pt>
    <dgm:pt modelId="{EED3F66F-E244-4511-B991-8215FBB55642}" type="parTrans" cxnId="{5D51FAD0-AB56-45AC-9411-C23E0E661888}">
      <dgm:prSet/>
      <dgm:spPr/>
      <dgm:t>
        <a:bodyPr/>
        <a:lstStyle/>
        <a:p>
          <a:endParaRPr lang="de-CH"/>
        </a:p>
      </dgm:t>
    </dgm:pt>
    <dgm:pt modelId="{EB7CCA8B-8AFE-4A78-86F5-ABD14905618E}" type="sibTrans" cxnId="{5D51FAD0-AB56-45AC-9411-C23E0E661888}">
      <dgm:prSet/>
      <dgm:spPr/>
      <dgm:t>
        <a:bodyPr/>
        <a:lstStyle/>
        <a:p>
          <a:endParaRPr lang="de-CH"/>
        </a:p>
      </dgm:t>
    </dgm:pt>
    <dgm:pt modelId="{3C62E518-A697-4E69-8002-98FC1B721F00}">
      <dgm:prSet phldrT="[Text]"/>
      <dgm:spPr>
        <a:gradFill flip="none" rotWithShape="1">
          <a:gsLst>
            <a:gs pos="0">
              <a:srgbClr val="5B9BD5"/>
            </a:gs>
            <a:gs pos="100000">
              <a:srgbClr val="F8CBAD"/>
            </a:gs>
          </a:gsLst>
          <a:lin ang="16200000" scaled="1"/>
          <a:tileRect/>
        </a:gradFill>
      </dgm:spPr>
      <dgm:t>
        <a:bodyPr/>
        <a:lstStyle/>
        <a:p>
          <a:r>
            <a:rPr lang="de-CH" b="1">
              <a:effectLst>
                <a:outerShdw blurRad="38100" dist="38100" dir="2700000" algn="tl">
                  <a:srgbClr val="000000">
                    <a:alpha val="43137"/>
                  </a:srgbClr>
                </a:outerShdw>
              </a:effectLst>
            </a:rPr>
            <a:t>Traumen</a:t>
          </a:r>
        </a:p>
        <a:p>
          <a:r>
            <a:rPr lang="de-CH" b="0">
              <a:effectLst>
                <a:outerShdw blurRad="38100" dist="38100" dir="2700000" algn="tl">
                  <a:srgbClr val="000000">
                    <a:alpha val="43137"/>
                  </a:srgbClr>
                </a:outerShdw>
              </a:effectLst>
            </a:rPr>
            <a:t>Lebenswunden</a:t>
          </a:r>
        </a:p>
      </dgm:t>
    </dgm:pt>
    <dgm:pt modelId="{FE3B0E0D-F6F7-4845-9F4D-5EDD715E4DBE}" type="parTrans" cxnId="{C8634E35-E491-4F50-B6A1-C48E7D0AE460}">
      <dgm:prSet/>
      <dgm:spPr/>
      <dgm:t>
        <a:bodyPr/>
        <a:lstStyle/>
        <a:p>
          <a:endParaRPr lang="de-CH"/>
        </a:p>
      </dgm:t>
    </dgm:pt>
    <dgm:pt modelId="{1E5B71F3-AC1C-4F56-AE2E-B719B5E40800}" type="sibTrans" cxnId="{C8634E35-E491-4F50-B6A1-C48E7D0AE460}">
      <dgm:prSet/>
      <dgm:spPr/>
      <dgm:t>
        <a:bodyPr/>
        <a:lstStyle/>
        <a:p>
          <a:endParaRPr lang="de-CH"/>
        </a:p>
      </dgm:t>
    </dgm:pt>
    <dgm:pt modelId="{6F727FD4-12A8-476F-8368-ADAFB3B98904}">
      <dgm:prSet phldrT="[Text]"/>
      <dgm:spPr>
        <a:gradFill rotWithShape="0">
          <a:gsLst>
            <a:gs pos="0">
              <a:schemeClr val="accent5">
                <a:lumMod val="50000"/>
              </a:schemeClr>
            </a:gs>
            <a:gs pos="100000">
              <a:srgbClr val="5B9BD5"/>
            </a:gs>
          </a:gsLst>
          <a:lin ang="16200000" scaled="1"/>
        </a:gradFill>
      </dgm:spPr>
      <dgm:t>
        <a:bodyPr/>
        <a:lstStyle/>
        <a:p>
          <a:r>
            <a:rPr lang="de-CH">
              <a:effectLst>
                <a:outerShdw blurRad="38100" dist="38100" dir="2700000" algn="tl">
                  <a:srgbClr val="000000">
                    <a:alpha val="43137"/>
                  </a:srgbClr>
                </a:outerShdw>
              </a:effectLst>
            </a:rPr>
            <a:t>Verletzungen</a:t>
          </a:r>
        </a:p>
      </dgm:t>
    </dgm:pt>
    <dgm:pt modelId="{08C23D5F-C48A-42E3-BD52-1E629C483563}" type="parTrans" cxnId="{A4B93F75-E43F-43A9-8099-B6D50D0929A8}">
      <dgm:prSet/>
      <dgm:spPr/>
      <dgm:t>
        <a:bodyPr/>
        <a:lstStyle/>
        <a:p>
          <a:endParaRPr lang="de-CH"/>
        </a:p>
      </dgm:t>
    </dgm:pt>
    <dgm:pt modelId="{9A516235-5388-4927-96C6-6ABF85415F6B}" type="sibTrans" cxnId="{A4B93F75-E43F-43A9-8099-B6D50D0929A8}">
      <dgm:prSet/>
      <dgm:spPr/>
      <dgm:t>
        <a:bodyPr/>
        <a:lstStyle/>
        <a:p>
          <a:endParaRPr lang="de-CH"/>
        </a:p>
      </dgm:t>
    </dgm:pt>
    <dgm:pt modelId="{1F802596-7C1A-4AA6-B27E-DC1EE04815D0}" type="pres">
      <dgm:prSet presAssocID="{BCF5ECED-F736-4AB7-AE78-F12FD2989D51}" presName="Name0" presStyleCnt="0">
        <dgm:presLayoutVars>
          <dgm:dir/>
          <dgm:animLvl val="lvl"/>
          <dgm:resizeHandles val="exact"/>
        </dgm:presLayoutVars>
      </dgm:prSet>
      <dgm:spPr/>
    </dgm:pt>
    <dgm:pt modelId="{FE4B2FBF-44DD-4F12-B0E1-7FE7CAD2598D}" type="pres">
      <dgm:prSet presAssocID="{6D3C4B36-E002-493D-8F0D-B020171FA4CA}" presName="Name8" presStyleCnt="0"/>
      <dgm:spPr/>
    </dgm:pt>
    <dgm:pt modelId="{64B01F35-A048-46AE-AE87-6E31A1A05FE5}" type="pres">
      <dgm:prSet presAssocID="{6D3C4B36-E002-493D-8F0D-B020171FA4CA}" presName="level" presStyleLbl="node1" presStyleIdx="0" presStyleCnt="3">
        <dgm:presLayoutVars>
          <dgm:chMax val="1"/>
          <dgm:bulletEnabled val="1"/>
        </dgm:presLayoutVars>
      </dgm:prSet>
      <dgm:spPr/>
    </dgm:pt>
    <dgm:pt modelId="{6EBC3549-5537-4B92-81CF-68C016628186}" type="pres">
      <dgm:prSet presAssocID="{6D3C4B36-E002-493D-8F0D-B020171FA4CA}" presName="levelTx" presStyleLbl="revTx" presStyleIdx="0" presStyleCnt="0">
        <dgm:presLayoutVars>
          <dgm:chMax val="1"/>
          <dgm:bulletEnabled val="1"/>
        </dgm:presLayoutVars>
      </dgm:prSet>
      <dgm:spPr/>
    </dgm:pt>
    <dgm:pt modelId="{5860B049-9E6F-4CA0-ACD0-CDED040F9003}" type="pres">
      <dgm:prSet presAssocID="{3C62E518-A697-4E69-8002-98FC1B721F00}" presName="Name8" presStyleCnt="0"/>
      <dgm:spPr/>
    </dgm:pt>
    <dgm:pt modelId="{F37E4A77-D16D-4F22-A436-B6F1EA3755CA}" type="pres">
      <dgm:prSet presAssocID="{3C62E518-A697-4E69-8002-98FC1B721F00}" presName="level" presStyleLbl="node1" presStyleIdx="1" presStyleCnt="3">
        <dgm:presLayoutVars>
          <dgm:chMax val="1"/>
          <dgm:bulletEnabled val="1"/>
        </dgm:presLayoutVars>
      </dgm:prSet>
      <dgm:spPr/>
    </dgm:pt>
    <dgm:pt modelId="{1B7A2EBE-C29C-4D9D-A1D5-502630D40914}" type="pres">
      <dgm:prSet presAssocID="{3C62E518-A697-4E69-8002-98FC1B721F00}" presName="levelTx" presStyleLbl="revTx" presStyleIdx="0" presStyleCnt="0">
        <dgm:presLayoutVars>
          <dgm:chMax val="1"/>
          <dgm:bulletEnabled val="1"/>
        </dgm:presLayoutVars>
      </dgm:prSet>
      <dgm:spPr/>
    </dgm:pt>
    <dgm:pt modelId="{7774D69F-4A18-43F6-A8A7-55312AA919D6}" type="pres">
      <dgm:prSet presAssocID="{6F727FD4-12A8-476F-8368-ADAFB3B98904}" presName="Name8" presStyleCnt="0"/>
      <dgm:spPr/>
    </dgm:pt>
    <dgm:pt modelId="{00D91BB5-2CAD-424C-BD50-AD5F27E27669}" type="pres">
      <dgm:prSet presAssocID="{6F727FD4-12A8-476F-8368-ADAFB3B98904}" presName="level" presStyleLbl="node1" presStyleIdx="2" presStyleCnt="3">
        <dgm:presLayoutVars>
          <dgm:chMax val="1"/>
          <dgm:bulletEnabled val="1"/>
        </dgm:presLayoutVars>
      </dgm:prSet>
      <dgm:spPr/>
    </dgm:pt>
    <dgm:pt modelId="{69218929-B919-4B8C-83CB-81A773DD194A}" type="pres">
      <dgm:prSet presAssocID="{6F727FD4-12A8-476F-8368-ADAFB3B98904}" presName="levelTx" presStyleLbl="revTx" presStyleIdx="0" presStyleCnt="0">
        <dgm:presLayoutVars>
          <dgm:chMax val="1"/>
          <dgm:bulletEnabled val="1"/>
        </dgm:presLayoutVars>
      </dgm:prSet>
      <dgm:spPr/>
    </dgm:pt>
  </dgm:ptLst>
  <dgm:cxnLst>
    <dgm:cxn modelId="{A842D70E-44CC-4833-AF96-2673531C8FFB}" type="presOf" srcId="{6F727FD4-12A8-476F-8368-ADAFB3B98904}" destId="{69218929-B919-4B8C-83CB-81A773DD194A}" srcOrd="1" destOrd="0" presId="urn:microsoft.com/office/officeart/2005/8/layout/pyramid1"/>
    <dgm:cxn modelId="{1A5C5321-5E1D-4D35-9F22-9239F8FD2A4B}" type="presOf" srcId="{6D3C4B36-E002-493D-8F0D-B020171FA4CA}" destId="{6EBC3549-5537-4B92-81CF-68C016628186}" srcOrd="1" destOrd="0" presId="urn:microsoft.com/office/officeart/2005/8/layout/pyramid1"/>
    <dgm:cxn modelId="{C8634E35-E491-4F50-B6A1-C48E7D0AE460}" srcId="{BCF5ECED-F736-4AB7-AE78-F12FD2989D51}" destId="{3C62E518-A697-4E69-8002-98FC1B721F00}" srcOrd="1" destOrd="0" parTransId="{FE3B0E0D-F6F7-4845-9F4D-5EDD715E4DBE}" sibTransId="{1E5B71F3-AC1C-4F56-AE2E-B719B5E40800}"/>
    <dgm:cxn modelId="{9962E443-870C-4B31-87CA-635FDD4D8C66}" type="presOf" srcId="{3C62E518-A697-4E69-8002-98FC1B721F00}" destId="{F37E4A77-D16D-4F22-A436-B6F1EA3755CA}" srcOrd="0" destOrd="0" presId="urn:microsoft.com/office/officeart/2005/8/layout/pyramid1"/>
    <dgm:cxn modelId="{4B8D1F68-E03D-430F-88A8-DF006FCA8F59}" type="presOf" srcId="{BCF5ECED-F736-4AB7-AE78-F12FD2989D51}" destId="{1F802596-7C1A-4AA6-B27E-DC1EE04815D0}" srcOrd="0" destOrd="0" presId="urn:microsoft.com/office/officeart/2005/8/layout/pyramid1"/>
    <dgm:cxn modelId="{A4B93F75-E43F-43A9-8099-B6D50D0929A8}" srcId="{BCF5ECED-F736-4AB7-AE78-F12FD2989D51}" destId="{6F727FD4-12A8-476F-8368-ADAFB3B98904}" srcOrd="2" destOrd="0" parTransId="{08C23D5F-C48A-42E3-BD52-1E629C483563}" sibTransId="{9A516235-5388-4927-96C6-6ABF85415F6B}"/>
    <dgm:cxn modelId="{4B4E6ABE-6893-49C1-BEE1-2EF51B9D83DB}" type="presOf" srcId="{6D3C4B36-E002-493D-8F0D-B020171FA4CA}" destId="{64B01F35-A048-46AE-AE87-6E31A1A05FE5}" srcOrd="0" destOrd="0" presId="urn:microsoft.com/office/officeart/2005/8/layout/pyramid1"/>
    <dgm:cxn modelId="{70DB5DC6-86A5-4743-A2F0-9F7AA6D17FB8}" type="presOf" srcId="{6F727FD4-12A8-476F-8368-ADAFB3B98904}" destId="{00D91BB5-2CAD-424C-BD50-AD5F27E27669}" srcOrd="0" destOrd="0" presId="urn:microsoft.com/office/officeart/2005/8/layout/pyramid1"/>
    <dgm:cxn modelId="{5D51FAD0-AB56-45AC-9411-C23E0E661888}" srcId="{BCF5ECED-F736-4AB7-AE78-F12FD2989D51}" destId="{6D3C4B36-E002-493D-8F0D-B020171FA4CA}" srcOrd="0" destOrd="0" parTransId="{EED3F66F-E244-4511-B991-8215FBB55642}" sibTransId="{EB7CCA8B-8AFE-4A78-86F5-ABD14905618E}"/>
    <dgm:cxn modelId="{24FFB0EE-A092-49B6-8364-FB25E21F1E1A}" type="presOf" srcId="{3C62E518-A697-4E69-8002-98FC1B721F00}" destId="{1B7A2EBE-C29C-4D9D-A1D5-502630D40914}" srcOrd="1" destOrd="0" presId="urn:microsoft.com/office/officeart/2005/8/layout/pyramid1"/>
    <dgm:cxn modelId="{DD7BDDF2-8319-4BB4-B9A1-B80BD57D51F3}" type="presParOf" srcId="{1F802596-7C1A-4AA6-B27E-DC1EE04815D0}" destId="{FE4B2FBF-44DD-4F12-B0E1-7FE7CAD2598D}" srcOrd="0" destOrd="0" presId="urn:microsoft.com/office/officeart/2005/8/layout/pyramid1"/>
    <dgm:cxn modelId="{E2C748E8-CF05-4358-9F5B-500D3D67D9D3}" type="presParOf" srcId="{FE4B2FBF-44DD-4F12-B0E1-7FE7CAD2598D}" destId="{64B01F35-A048-46AE-AE87-6E31A1A05FE5}" srcOrd="0" destOrd="0" presId="urn:microsoft.com/office/officeart/2005/8/layout/pyramid1"/>
    <dgm:cxn modelId="{74588A95-1AC6-430D-BDD6-022977814C55}" type="presParOf" srcId="{FE4B2FBF-44DD-4F12-B0E1-7FE7CAD2598D}" destId="{6EBC3549-5537-4B92-81CF-68C016628186}" srcOrd="1" destOrd="0" presId="urn:microsoft.com/office/officeart/2005/8/layout/pyramid1"/>
    <dgm:cxn modelId="{6D92D7F0-38A7-4043-B3F5-B0A1A0BE0BC6}" type="presParOf" srcId="{1F802596-7C1A-4AA6-B27E-DC1EE04815D0}" destId="{5860B049-9E6F-4CA0-ACD0-CDED040F9003}" srcOrd="1" destOrd="0" presId="urn:microsoft.com/office/officeart/2005/8/layout/pyramid1"/>
    <dgm:cxn modelId="{FDD4458D-EE64-4685-B8A0-E5860D0059DF}" type="presParOf" srcId="{5860B049-9E6F-4CA0-ACD0-CDED040F9003}" destId="{F37E4A77-D16D-4F22-A436-B6F1EA3755CA}" srcOrd="0" destOrd="0" presId="urn:microsoft.com/office/officeart/2005/8/layout/pyramid1"/>
    <dgm:cxn modelId="{3BDF681D-218D-4AD3-868C-0F8FC532BAD1}" type="presParOf" srcId="{5860B049-9E6F-4CA0-ACD0-CDED040F9003}" destId="{1B7A2EBE-C29C-4D9D-A1D5-502630D40914}" srcOrd="1" destOrd="0" presId="urn:microsoft.com/office/officeart/2005/8/layout/pyramid1"/>
    <dgm:cxn modelId="{C7EFAE47-FB6C-44CC-A42B-CD5F9B432242}" type="presParOf" srcId="{1F802596-7C1A-4AA6-B27E-DC1EE04815D0}" destId="{7774D69F-4A18-43F6-A8A7-55312AA919D6}" srcOrd="2" destOrd="0" presId="urn:microsoft.com/office/officeart/2005/8/layout/pyramid1"/>
    <dgm:cxn modelId="{FD392F2F-5BA7-4BA7-91C3-FE2EADB32FCD}" type="presParOf" srcId="{7774D69F-4A18-43F6-A8A7-55312AA919D6}" destId="{00D91BB5-2CAD-424C-BD50-AD5F27E27669}" srcOrd="0" destOrd="0" presId="urn:microsoft.com/office/officeart/2005/8/layout/pyramid1"/>
    <dgm:cxn modelId="{6EC634C4-B76E-4504-9221-8512EEF19A53}" type="presParOf" srcId="{7774D69F-4A18-43F6-A8A7-55312AA919D6}" destId="{69218929-B919-4B8C-83CB-81A773DD194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F5ECED-F736-4AB7-AE78-F12FD2989D51}" type="doc">
      <dgm:prSet loTypeId="urn:microsoft.com/office/officeart/2005/8/layout/pyramid1" loCatId="pyramid" qsTypeId="urn:microsoft.com/office/officeart/2005/8/quickstyle/simple1" qsCatId="simple" csTypeId="urn:microsoft.com/office/officeart/2005/8/colors/accent1_2" csCatId="accent1" phldr="1"/>
      <dgm:spPr/>
    </dgm:pt>
    <dgm:pt modelId="{6D3C4B36-E002-493D-8F0D-B020171FA4CA}">
      <dgm:prSet phldrT="[Text]"/>
      <dgm:spPr>
        <a:gradFill rotWithShape="0">
          <a:gsLst>
            <a:gs pos="0">
              <a:srgbClr val="F8CBAD"/>
            </a:gs>
            <a:gs pos="69000">
              <a:srgbClr val="C00000"/>
            </a:gs>
          </a:gsLst>
          <a:lin ang="16200000" scaled="1"/>
        </a:gradFill>
      </dgm:spPr>
      <dgm:t>
        <a:bodyPr/>
        <a:lstStyle/>
        <a:p>
          <a:r>
            <a:rPr lang="de-CH">
              <a:effectLst>
                <a:outerShdw blurRad="38100" dist="38100" dir="2700000" algn="tl">
                  <a:srgbClr val="000000">
                    <a:alpha val="43137"/>
                  </a:srgbClr>
                </a:outerShdw>
              </a:effectLst>
            </a:rPr>
            <a:t>Traumen</a:t>
          </a:r>
        </a:p>
      </dgm:t>
    </dgm:pt>
    <dgm:pt modelId="{EED3F66F-E244-4511-B991-8215FBB55642}" type="parTrans" cxnId="{5D51FAD0-AB56-45AC-9411-C23E0E661888}">
      <dgm:prSet/>
      <dgm:spPr/>
      <dgm:t>
        <a:bodyPr/>
        <a:lstStyle/>
        <a:p>
          <a:endParaRPr lang="de-CH"/>
        </a:p>
      </dgm:t>
    </dgm:pt>
    <dgm:pt modelId="{EB7CCA8B-8AFE-4A78-86F5-ABD14905618E}" type="sibTrans" cxnId="{5D51FAD0-AB56-45AC-9411-C23E0E661888}">
      <dgm:prSet/>
      <dgm:spPr/>
      <dgm:t>
        <a:bodyPr/>
        <a:lstStyle/>
        <a:p>
          <a:endParaRPr lang="de-CH"/>
        </a:p>
      </dgm:t>
    </dgm:pt>
    <dgm:pt modelId="{3C62E518-A697-4E69-8002-98FC1B721F00}">
      <dgm:prSet phldrT="[Text]"/>
      <dgm:spPr>
        <a:gradFill flip="none" rotWithShape="1">
          <a:gsLst>
            <a:gs pos="0">
              <a:srgbClr val="5B9BD5"/>
            </a:gs>
            <a:gs pos="100000">
              <a:srgbClr val="F8CBAD"/>
            </a:gs>
          </a:gsLst>
          <a:lin ang="16200000" scaled="1"/>
          <a:tileRect/>
        </a:gradFill>
      </dgm:spPr>
      <dgm:t>
        <a:bodyPr/>
        <a:lstStyle/>
        <a:p>
          <a:r>
            <a:rPr lang="de-CH">
              <a:effectLst>
                <a:outerShdw blurRad="38100" dist="38100" dir="2700000" algn="tl">
                  <a:srgbClr val="000000">
                    <a:alpha val="43137"/>
                  </a:srgbClr>
                </a:outerShdw>
              </a:effectLst>
            </a:rPr>
            <a:t>Traumen</a:t>
          </a:r>
        </a:p>
        <a:p>
          <a:r>
            <a:rPr lang="de-CH">
              <a:effectLst>
                <a:outerShdw blurRad="38100" dist="38100" dir="2700000" algn="tl">
                  <a:srgbClr val="000000">
                    <a:alpha val="43137"/>
                  </a:srgbClr>
                </a:outerShdw>
              </a:effectLst>
            </a:rPr>
            <a:t>Lebenswunden</a:t>
          </a:r>
        </a:p>
      </dgm:t>
    </dgm:pt>
    <dgm:pt modelId="{FE3B0E0D-F6F7-4845-9F4D-5EDD715E4DBE}" type="parTrans" cxnId="{C8634E35-E491-4F50-B6A1-C48E7D0AE460}">
      <dgm:prSet/>
      <dgm:spPr/>
      <dgm:t>
        <a:bodyPr/>
        <a:lstStyle/>
        <a:p>
          <a:endParaRPr lang="de-CH"/>
        </a:p>
      </dgm:t>
    </dgm:pt>
    <dgm:pt modelId="{1E5B71F3-AC1C-4F56-AE2E-B719B5E40800}" type="sibTrans" cxnId="{C8634E35-E491-4F50-B6A1-C48E7D0AE460}">
      <dgm:prSet/>
      <dgm:spPr/>
      <dgm:t>
        <a:bodyPr/>
        <a:lstStyle/>
        <a:p>
          <a:endParaRPr lang="de-CH"/>
        </a:p>
      </dgm:t>
    </dgm:pt>
    <dgm:pt modelId="{6F727FD4-12A8-476F-8368-ADAFB3B98904}">
      <dgm:prSet phldrT="[Text]"/>
      <dgm:spPr>
        <a:gradFill rotWithShape="0">
          <a:gsLst>
            <a:gs pos="0">
              <a:schemeClr val="accent5">
                <a:lumMod val="50000"/>
              </a:schemeClr>
            </a:gs>
            <a:gs pos="100000">
              <a:srgbClr val="5B9BD5"/>
            </a:gs>
          </a:gsLst>
          <a:lin ang="16200000" scaled="1"/>
        </a:gradFill>
      </dgm:spPr>
      <dgm:t>
        <a:bodyPr/>
        <a:lstStyle/>
        <a:p>
          <a:r>
            <a:rPr lang="de-CH">
              <a:effectLst>
                <a:outerShdw blurRad="38100" dist="38100" dir="2700000" algn="tl">
                  <a:srgbClr val="000000">
                    <a:alpha val="43137"/>
                  </a:srgbClr>
                </a:outerShdw>
              </a:effectLst>
            </a:rPr>
            <a:t>Verletzungen</a:t>
          </a:r>
        </a:p>
      </dgm:t>
    </dgm:pt>
    <dgm:pt modelId="{08C23D5F-C48A-42E3-BD52-1E629C483563}" type="parTrans" cxnId="{A4B93F75-E43F-43A9-8099-B6D50D0929A8}">
      <dgm:prSet/>
      <dgm:spPr/>
      <dgm:t>
        <a:bodyPr/>
        <a:lstStyle/>
        <a:p>
          <a:endParaRPr lang="de-CH"/>
        </a:p>
      </dgm:t>
    </dgm:pt>
    <dgm:pt modelId="{9A516235-5388-4927-96C6-6ABF85415F6B}" type="sibTrans" cxnId="{A4B93F75-E43F-43A9-8099-B6D50D0929A8}">
      <dgm:prSet/>
      <dgm:spPr/>
      <dgm:t>
        <a:bodyPr/>
        <a:lstStyle/>
        <a:p>
          <a:endParaRPr lang="de-CH"/>
        </a:p>
      </dgm:t>
    </dgm:pt>
    <dgm:pt modelId="{1F802596-7C1A-4AA6-B27E-DC1EE04815D0}" type="pres">
      <dgm:prSet presAssocID="{BCF5ECED-F736-4AB7-AE78-F12FD2989D51}" presName="Name0" presStyleCnt="0">
        <dgm:presLayoutVars>
          <dgm:dir/>
          <dgm:animLvl val="lvl"/>
          <dgm:resizeHandles val="exact"/>
        </dgm:presLayoutVars>
      </dgm:prSet>
      <dgm:spPr/>
    </dgm:pt>
    <dgm:pt modelId="{FE4B2FBF-44DD-4F12-B0E1-7FE7CAD2598D}" type="pres">
      <dgm:prSet presAssocID="{6D3C4B36-E002-493D-8F0D-B020171FA4CA}" presName="Name8" presStyleCnt="0"/>
      <dgm:spPr/>
    </dgm:pt>
    <dgm:pt modelId="{64B01F35-A048-46AE-AE87-6E31A1A05FE5}" type="pres">
      <dgm:prSet presAssocID="{6D3C4B36-E002-493D-8F0D-B020171FA4CA}" presName="level" presStyleLbl="node1" presStyleIdx="0" presStyleCnt="3">
        <dgm:presLayoutVars>
          <dgm:chMax val="1"/>
          <dgm:bulletEnabled val="1"/>
        </dgm:presLayoutVars>
      </dgm:prSet>
      <dgm:spPr/>
    </dgm:pt>
    <dgm:pt modelId="{6EBC3549-5537-4B92-81CF-68C016628186}" type="pres">
      <dgm:prSet presAssocID="{6D3C4B36-E002-493D-8F0D-B020171FA4CA}" presName="levelTx" presStyleLbl="revTx" presStyleIdx="0" presStyleCnt="0">
        <dgm:presLayoutVars>
          <dgm:chMax val="1"/>
          <dgm:bulletEnabled val="1"/>
        </dgm:presLayoutVars>
      </dgm:prSet>
      <dgm:spPr/>
    </dgm:pt>
    <dgm:pt modelId="{5860B049-9E6F-4CA0-ACD0-CDED040F9003}" type="pres">
      <dgm:prSet presAssocID="{3C62E518-A697-4E69-8002-98FC1B721F00}" presName="Name8" presStyleCnt="0"/>
      <dgm:spPr/>
    </dgm:pt>
    <dgm:pt modelId="{F37E4A77-D16D-4F22-A436-B6F1EA3755CA}" type="pres">
      <dgm:prSet presAssocID="{3C62E518-A697-4E69-8002-98FC1B721F00}" presName="level" presStyleLbl="node1" presStyleIdx="1" presStyleCnt="3">
        <dgm:presLayoutVars>
          <dgm:chMax val="1"/>
          <dgm:bulletEnabled val="1"/>
        </dgm:presLayoutVars>
      </dgm:prSet>
      <dgm:spPr/>
    </dgm:pt>
    <dgm:pt modelId="{1B7A2EBE-C29C-4D9D-A1D5-502630D40914}" type="pres">
      <dgm:prSet presAssocID="{3C62E518-A697-4E69-8002-98FC1B721F00}" presName="levelTx" presStyleLbl="revTx" presStyleIdx="0" presStyleCnt="0">
        <dgm:presLayoutVars>
          <dgm:chMax val="1"/>
          <dgm:bulletEnabled val="1"/>
        </dgm:presLayoutVars>
      </dgm:prSet>
      <dgm:spPr/>
    </dgm:pt>
    <dgm:pt modelId="{7774D69F-4A18-43F6-A8A7-55312AA919D6}" type="pres">
      <dgm:prSet presAssocID="{6F727FD4-12A8-476F-8368-ADAFB3B98904}" presName="Name8" presStyleCnt="0"/>
      <dgm:spPr/>
    </dgm:pt>
    <dgm:pt modelId="{00D91BB5-2CAD-424C-BD50-AD5F27E27669}" type="pres">
      <dgm:prSet presAssocID="{6F727FD4-12A8-476F-8368-ADAFB3B98904}" presName="level" presStyleLbl="node1" presStyleIdx="2" presStyleCnt="3">
        <dgm:presLayoutVars>
          <dgm:chMax val="1"/>
          <dgm:bulletEnabled val="1"/>
        </dgm:presLayoutVars>
      </dgm:prSet>
      <dgm:spPr/>
    </dgm:pt>
    <dgm:pt modelId="{69218929-B919-4B8C-83CB-81A773DD194A}" type="pres">
      <dgm:prSet presAssocID="{6F727FD4-12A8-476F-8368-ADAFB3B98904}" presName="levelTx" presStyleLbl="revTx" presStyleIdx="0" presStyleCnt="0">
        <dgm:presLayoutVars>
          <dgm:chMax val="1"/>
          <dgm:bulletEnabled val="1"/>
        </dgm:presLayoutVars>
      </dgm:prSet>
      <dgm:spPr/>
    </dgm:pt>
  </dgm:ptLst>
  <dgm:cxnLst>
    <dgm:cxn modelId="{A842D70E-44CC-4833-AF96-2673531C8FFB}" type="presOf" srcId="{6F727FD4-12A8-476F-8368-ADAFB3B98904}" destId="{69218929-B919-4B8C-83CB-81A773DD194A}" srcOrd="1" destOrd="0" presId="urn:microsoft.com/office/officeart/2005/8/layout/pyramid1"/>
    <dgm:cxn modelId="{1A5C5321-5E1D-4D35-9F22-9239F8FD2A4B}" type="presOf" srcId="{6D3C4B36-E002-493D-8F0D-B020171FA4CA}" destId="{6EBC3549-5537-4B92-81CF-68C016628186}" srcOrd="1" destOrd="0" presId="urn:microsoft.com/office/officeart/2005/8/layout/pyramid1"/>
    <dgm:cxn modelId="{C8634E35-E491-4F50-B6A1-C48E7D0AE460}" srcId="{BCF5ECED-F736-4AB7-AE78-F12FD2989D51}" destId="{3C62E518-A697-4E69-8002-98FC1B721F00}" srcOrd="1" destOrd="0" parTransId="{FE3B0E0D-F6F7-4845-9F4D-5EDD715E4DBE}" sibTransId="{1E5B71F3-AC1C-4F56-AE2E-B719B5E40800}"/>
    <dgm:cxn modelId="{9962E443-870C-4B31-87CA-635FDD4D8C66}" type="presOf" srcId="{3C62E518-A697-4E69-8002-98FC1B721F00}" destId="{F37E4A77-D16D-4F22-A436-B6F1EA3755CA}" srcOrd="0" destOrd="0" presId="urn:microsoft.com/office/officeart/2005/8/layout/pyramid1"/>
    <dgm:cxn modelId="{4B8D1F68-E03D-430F-88A8-DF006FCA8F59}" type="presOf" srcId="{BCF5ECED-F736-4AB7-AE78-F12FD2989D51}" destId="{1F802596-7C1A-4AA6-B27E-DC1EE04815D0}" srcOrd="0" destOrd="0" presId="urn:microsoft.com/office/officeart/2005/8/layout/pyramid1"/>
    <dgm:cxn modelId="{A4B93F75-E43F-43A9-8099-B6D50D0929A8}" srcId="{BCF5ECED-F736-4AB7-AE78-F12FD2989D51}" destId="{6F727FD4-12A8-476F-8368-ADAFB3B98904}" srcOrd="2" destOrd="0" parTransId="{08C23D5F-C48A-42E3-BD52-1E629C483563}" sibTransId="{9A516235-5388-4927-96C6-6ABF85415F6B}"/>
    <dgm:cxn modelId="{4B4E6ABE-6893-49C1-BEE1-2EF51B9D83DB}" type="presOf" srcId="{6D3C4B36-E002-493D-8F0D-B020171FA4CA}" destId="{64B01F35-A048-46AE-AE87-6E31A1A05FE5}" srcOrd="0" destOrd="0" presId="urn:microsoft.com/office/officeart/2005/8/layout/pyramid1"/>
    <dgm:cxn modelId="{70DB5DC6-86A5-4743-A2F0-9F7AA6D17FB8}" type="presOf" srcId="{6F727FD4-12A8-476F-8368-ADAFB3B98904}" destId="{00D91BB5-2CAD-424C-BD50-AD5F27E27669}" srcOrd="0" destOrd="0" presId="urn:microsoft.com/office/officeart/2005/8/layout/pyramid1"/>
    <dgm:cxn modelId="{5D51FAD0-AB56-45AC-9411-C23E0E661888}" srcId="{BCF5ECED-F736-4AB7-AE78-F12FD2989D51}" destId="{6D3C4B36-E002-493D-8F0D-B020171FA4CA}" srcOrd="0" destOrd="0" parTransId="{EED3F66F-E244-4511-B991-8215FBB55642}" sibTransId="{EB7CCA8B-8AFE-4A78-86F5-ABD14905618E}"/>
    <dgm:cxn modelId="{24FFB0EE-A092-49B6-8364-FB25E21F1E1A}" type="presOf" srcId="{3C62E518-A697-4E69-8002-98FC1B721F00}" destId="{1B7A2EBE-C29C-4D9D-A1D5-502630D40914}" srcOrd="1" destOrd="0" presId="urn:microsoft.com/office/officeart/2005/8/layout/pyramid1"/>
    <dgm:cxn modelId="{DD7BDDF2-8319-4BB4-B9A1-B80BD57D51F3}" type="presParOf" srcId="{1F802596-7C1A-4AA6-B27E-DC1EE04815D0}" destId="{FE4B2FBF-44DD-4F12-B0E1-7FE7CAD2598D}" srcOrd="0" destOrd="0" presId="urn:microsoft.com/office/officeart/2005/8/layout/pyramid1"/>
    <dgm:cxn modelId="{E2C748E8-CF05-4358-9F5B-500D3D67D9D3}" type="presParOf" srcId="{FE4B2FBF-44DD-4F12-B0E1-7FE7CAD2598D}" destId="{64B01F35-A048-46AE-AE87-6E31A1A05FE5}" srcOrd="0" destOrd="0" presId="urn:microsoft.com/office/officeart/2005/8/layout/pyramid1"/>
    <dgm:cxn modelId="{74588A95-1AC6-430D-BDD6-022977814C55}" type="presParOf" srcId="{FE4B2FBF-44DD-4F12-B0E1-7FE7CAD2598D}" destId="{6EBC3549-5537-4B92-81CF-68C016628186}" srcOrd="1" destOrd="0" presId="urn:microsoft.com/office/officeart/2005/8/layout/pyramid1"/>
    <dgm:cxn modelId="{6D92D7F0-38A7-4043-B3F5-B0A1A0BE0BC6}" type="presParOf" srcId="{1F802596-7C1A-4AA6-B27E-DC1EE04815D0}" destId="{5860B049-9E6F-4CA0-ACD0-CDED040F9003}" srcOrd="1" destOrd="0" presId="urn:microsoft.com/office/officeart/2005/8/layout/pyramid1"/>
    <dgm:cxn modelId="{FDD4458D-EE64-4685-B8A0-E5860D0059DF}" type="presParOf" srcId="{5860B049-9E6F-4CA0-ACD0-CDED040F9003}" destId="{F37E4A77-D16D-4F22-A436-B6F1EA3755CA}" srcOrd="0" destOrd="0" presId="urn:microsoft.com/office/officeart/2005/8/layout/pyramid1"/>
    <dgm:cxn modelId="{3BDF681D-218D-4AD3-868C-0F8FC532BAD1}" type="presParOf" srcId="{5860B049-9E6F-4CA0-ACD0-CDED040F9003}" destId="{1B7A2EBE-C29C-4D9D-A1D5-502630D40914}" srcOrd="1" destOrd="0" presId="urn:microsoft.com/office/officeart/2005/8/layout/pyramid1"/>
    <dgm:cxn modelId="{C7EFAE47-FB6C-44CC-A42B-CD5F9B432242}" type="presParOf" srcId="{1F802596-7C1A-4AA6-B27E-DC1EE04815D0}" destId="{7774D69F-4A18-43F6-A8A7-55312AA919D6}" srcOrd="2" destOrd="0" presId="urn:microsoft.com/office/officeart/2005/8/layout/pyramid1"/>
    <dgm:cxn modelId="{FD392F2F-5BA7-4BA7-91C3-FE2EADB32FCD}" type="presParOf" srcId="{7774D69F-4A18-43F6-A8A7-55312AA919D6}" destId="{00D91BB5-2CAD-424C-BD50-AD5F27E27669}" srcOrd="0" destOrd="0" presId="urn:microsoft.com/office/officeart/2005/8/layout/pyramid1"/>
    <dgm:cxn modelId="{6EC634C4-B76E-4504-9221-8512EEF19A53}" type="presParOf" srcId="{7774D69F-4A18-43F6-A8A7-55312AA919D6}" destId="{69218929-B919-4B8C-83CB-81A773DD194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F5ECED-F736-4AB7-AE78-F12FD2989D51}" type="doc">
      <dgm:prSet loTypeId="urn:microsoft.com/office/officeart/2005/8/layout/pyramid1" loCatId="pyramid" qsTypeId="urn:microsoft.com/office/officeart/2005/8/quickstyle/simple1" qsCatId="simple" csTypeId="urn:microsoft.com/office/officeart/2005/8/colors/accent1_2" csCatId="accent1" phldr="1"/>
      <dgm:spPr/>
    </dgm:pt>
    <dgm:pt modelId="{6D3C4B36-E002-493D-8F0D-B020171FA4CA}">
      <dgm:prSet phldrT="[Text]"/>
      <dgm:spPr>
        <a:gradFill rotWithShape="0">
          <a:gsLst>
            <a:gs pos="0">
              <a:srgbClr val="F8CBAD"/>
            </a:gs>
            <a:gs pos="69000">
              <a:srgbClr val="C00000"/>
            </a:gs>
          </a:gsLst>
          <a:lin ang="16200000" scaled="1"/>
        </a:gradFill>
      </dgm:spPr>
      <dgm:t>
        <a:bodyPr/>
        <a:lstStyle/>
        <a:p>
          <a:r>
            <a:rPr lang="de-CH">
              <a:effectLst>
                <a:outerShdw blurRad="38100" dist="38100" dir="2700000" algn="tl">
                  <a:srgbClr val="000000">
                    <a:alpha val="43137"/>
                  </a:srgbClr>
                </a:outerShdw>
              </a:effectLst>
            </a:rPr>
            <a:t>Traumen</a:t>
          </a:r>
        </a:p>
      </dgm:t>
    </dgm:pt>
    <dgm:pt modelId="{EED3F66F-E244-4511-B991-8215FBB55642}" type="parTrans" cxnId="{5D51FAD0-AB56-45AC-9411-C23E0E661888}">
      <dgm:prSet/>
      <dgm:spPr/>
      <dgm:t>
        <a:bodyPr/>
        <a:lstStyle/>
        <a:p>
          <a:endParaRPr lang="de-CH"/>
        </a:p>
      </dgm:t>
    </dgm:pt>
    <dgm:pt modelId="{EB7CCA8B-8AFE-4A78-86F5-ABD14905618E}" type="sibTrans" cxnId="{5D51FAD0-AB56-45AC-9411-C23E0E661888}">
      <dgm:prSet/>
      <dgm:spPr/>
      <dgm:t>
        <a:bodyPr/>
        <a:lstStyle/>
        <a:p>
          <a:endParaRPr lang="de-CH"/>
        </a:p>
      </dgm:t>
    </dgm:pt>
    <dgm:pt modelId="{3C62E518-A697-4E69-8002-98FC1B721F00}">
      <dgm:prSet phldrT="[Text]"/>
      <dgm:spPr>
        <a:gradFill flip="none" rotWithShape="1">
          <a:gsLst>
            <a:gs pos="0">
              <a:srgbClr val="5B9BD5"/>
            </a:gs>
            <a:gs pos="100000">
              <a:srgbClr val="F8CBAD"/>
            </a:gs>
          </a:gsLst>
          <a:lin ang="16200000" scaled="1"/>
          <a:tileRect/>
        </a:gradFill>
      </dgm:spPr>
      <dgm:t>
        <a:bodyPr/>
        <a:lstStyle/>
        <a:p>
          <a:r>
            <a:rPr lang="de-CH">
              <a:effectLst>
                <a:outerShdw blurRad="38100" dist="38100" dir="2700000" algn="tl">
                  <a:srgbClr val="000000">
                    <a:alpha val="43137"/>
                  </a:srgbClr>
                </a:outerShdw>
              </a:effectLst>
            </a:rPr>
            <a:t>Traumen</a:t>
          </a:r>
        </a:p>
        <a:p>
          <a:r>
            <a:rPr lang="de-CH">
              <a:effectLst>
                <a:outerShdw blurRad="38100" dist="38100" dir="2700000" algn="tl">
                  <a:srgbClr val="000000">
                    <a:alpha val="43137"/>
                  </a:srgbClr>
                </a:outerShdw>
              </a:effectLst>
            </a:rPr>
            <a:t>Lebenswunden</a:t>
          </a:r>
        </a:p>
      </dgm:t>
    </dgm:pt>
    <dgm:pt modelId="{FE3B0E0D-F6F7-4845-9F4D-5EDD715E4DBE}" type="parTrans" cxnId="{C8634E35-E491-4F50-B6A1-C48E7D0AE460}">
      <dgm:prSet/>
      <dgm:spPr/>
      <dgm:t>
        <a:bodyPr/>
        <a:lstStyle/>
        <a:p>
          <a:endParaRPr lang="de-CH"/>
        </a:p>
      </dgm:t>
    </dgm:pt>
    <dgm:pt modelId="{1E5B71F3-AC1C-4F56-AE2E-B719B5E40800}" type="sibTrans" cxnId="{C8634E35-E491-4F50-B6A1-C48E7D0AE460}">
      <dgm:prSet/>
      <dgm:spPr/>
      <dgm:t>
        <a:bodyPr/>
        <a:lstStyle/>
        <a:p>
          <a:endParaRPr lang="de-CH"/>
        </a:p>
      </dgm:t>
    </dgm:pt>
    <dgm:pt modelId="{6F727FD4-12A8-476F-8368-ADAFB3B98904}">
      <dgm:prSet phldrT="[Text]"/>
      <dgm:spPr>
        <a:gradFill rotWithShape="0">
          <a:gsLst>
            <a:gs pos="0">
              <a:schemeClr val="accent5">
                <a:lumMod val="50000"/>
              </a:schemeClr>
            </a:gs>
            <a:gs pos="100000">
              <a:srgbClr val="5B9BD5"/>
            </a:gs>
          </a:gsLst>
          <a:lin ang="16200000" scaled="1"/>
        </a:gradFill>
      </dgm:spPr>
      <dgm:t>
        <a:bodyPr/>
        <a:lstStyle/>
        <a:p>
          <a:r>
            <a:rPr lang="de-CH">
              <a:effectLst>
                <a:outerShdw blurRad="38100" dist="38100" dir="2700000" algn="tl">
                  <a:srgbClr val="000000">
                    <a:alpha val="43137"/>
                  </a:srgbClr>
                </a:outerShdw>
              </a:effectLst>
            </a:rPr>
            <a:t>Verletzungen</a:t>
          </a:r>
        </a:p>
      </dgm:t>
    </dgm:pt>
    <dgm:pt modelId="{08C23D5F-C48A-42E3-BD52-1E629C483563}" type="parTrans" cxnId="{A4B93F75-E43F-43A9-8099-B6D50D0929A8}">
      <dgm:prSet/>
      <dgm:spPr/>
      <dgm:t>
        <a:bodyPr/>
        <a:lstStyle/>
        <a:p>
          <a:endParaRPr lang="de-CH"/>
        </a:p>
      </dgm:t>
    </dgm:pt>
    <dgm:pt modelId="{9A516235-5388-4927-96C6-6ABF85415F6B}" type="sibTrans" cxnId="{A4B93F75-E43F-43A9-8099-B6D50D0929A8}">
      <dgm:prSet/>
      <dgm:spPr/>
      <dgm:t>
        <a:bodyPr/>
        <a:lstStyle/>
        <a:p>
          <a:endParaRPr lang="de-CH"/>
        </a:p>
      </dgm:t>
    </dgm:pt>
    <dgm:pt modelId="{1F802596-7C1A-4AA6-B27E-DC1EE04815D0}" type="pres">
      <dgm:prSet presAssocID="{BCF5ECED-F736-4AB7-AE78-F12FD2989D51}" presName="Name0" presStyleCnt="0">
        <dgm:presLayoutVars>
          <dgm:dir/>
          <dgm:animLvl val="lvl"/>
          <dgm:resizeHandles val="exact"/>
        </dgm:presLayoutVars>
      </dgm:prSet>
      <dgm:spPr/>
    </dgm:pt>
    <dgm:pt modelId="{FE4B2FBF-44DD-4F12-B0E1-7FE7CAD2598D}" type="pres">
      <dgm:prSet presAssocID="{6D3C4B36-E002-493D-8F0D-B020171FA4CA}" presName="Name8" presStyleCnt="0"/>
      <dgm:spPr/>
    </dgm:pt>
    <dgm:pt modelId="{64B01F35-A048-46AE-AE87-6E31A1A05FE5}" type="pres">
      <dgm:prSet presAssocID="{6D3C4B36-E002-493D-8F0D-B020171FA4CA}" presName="level" presStyleLbl="node1" presStyleIdx="0" presStyleCnt="3">
        <dgm:presLayoutVars>
          <dgm:chMax val="1"/>
          <dgm:bulletEnabled val="1"/>
        </dgm:presLayoutVars>
      </dgm:prSet>
      <dgm:spPr/>
    </dgm:pt>
    <dgm:pt modelId="{6EBC3549-5537-4B92-81CF-68C016628186}" type="pres">
      <dgm:prSet presAssocID="{6D3C4B36-E002-493D-8F0D-B020171FA4CA}" presName="levelTx" presStyleLbl="revTx" presStyleIdx="0" presStyleCnt="0">
        <dgm:presLayoutVars>
          <dgm:chMax val="1"/>
          <dgm:bulletEnabled val="1"/>
        </dgm:presLayoutVars>
      </dgm:prSet>
      <dgm:spPr/>
    </dgm:pt>
    <dgm:pt modelId="{5860B049-9E6F-4CA0-ACD0-CDED040F9003}" type="pres">
      <dgm:prSet presAssocID="{3C62E518-A697-4E69-8002-98FC1B721F00}" presName="Name8" presStyleCnt="0"/>
      <dgm:spPr/>
    </dgm:pt>
    <dgm:pt modelId="{F37E4A77-D16D-4F22-A436-B6F1EA3755CA}" type="pres">
      <dgm:prSet presAssocID="{3C62E518-A697-4E69-8002-98FC1B721F00}" presName="level" presStyleLbl="node1" presStyleIdx="1" presStyleCnt="3">
        <dgm:presLayoutVars>
          <dgm:chMax val="1"/>
          <dgm:bulletEnabled val="1"/>
        </dgm:presLayoutVars>
      </dgm:prSet>
      <dgm:spPr/>
    </dgm:pt>
    <dgm:pt modelId="{1B7A2EBE-C29C-4D9D-A1D5-502630D40914}" type="pres">
      <dgm:prSet presAssocID="{3C62E518-A697-4E69-8002-98FC1B721F00}" presName="levelTx" presStyleLbl="revTx" presStyleIdx="0" presStyleCnt="0">
        <dgm:presLayoutVars>
          <dgm:chMax val="1"/>
          <dgm:bulletEnabled val="1"/>
        </dgm:presLayoutVars>
      </dgm:prSet>
      <dgm:spPr/>
    </dgm:pt>
    <dgm:pt modelId="{7774D69F-4A18-43F6-A8A7-55312AA919D6}" type="pres">
      <dgm:prSet presAssocID="{6F727FD4-12A8-476F-8368-ADAFB3B98904}" presName="Name8" presStyleCnt="0"/>
      <dgm:spPr/>
    </dgm:pt>
    <dgm:pt modelId="{00D91BB5-2CAD-424C-BD50-AD5F27E27669}" type="pres">
      <dgm:prSet presAssocID="{6F727FD4-12A8-476F-8368-ADAFB3B98904}" presName="level" presStyleLbl="node1" presStyleIdx="2" presStyleCnt="3">
        <dgm:presLayoutVars>
          <dgm:chMax val="1"/>
          <dgm:bulletEnabled val="1"/>
        </dgm:presLayoutVars>
      </dgm:prSet>
      <dgm:spPr/>
    </dgm:pt>
    <dgm:pt modelId="{69218929-B919-4B8C-83CB-81A773DD194A}" type="pres">
      <dgm:prSet presAssocID="{6F727FD4-12A8-476F-8368-ADAFB3B98904}" presName="levelTx" presStyleLbl="revTx" presStyleIdx="0" presStyleCnt="0">
        <dgm:presLayoutVars>
          <dgm:chMax val="1"/>
          <dgm:bulletEnabled val="1"/>
        </dgm:presLayoutVars>
      </dgm:prSet>
      <dgm:spPr/>
    </dgm:pt>
  </dgm:ptLst>
  <dgm:cxnLst>
    <dgm:cxn modelId="{A842D70E-44CC-4833-AF96-2673531C8FFB}" type="presOf" srcId="{6F727FD4-12A8-476F-8368-ADAFB3B98904}" destId="{69218929-B919-4B8C-83CB-81A773DD194A}" srcOrd="1" destOrd="0" presId="urn:microsoft.com/office/officeart/2005/8/layout/pyramid1"/>
    <dgm:cxn modelId="{1A5C5321-5E1D-4D35-9F22-9239F8FD2A4B}" type="presOf" srcId="{6D3C4B36-E002-493D-8F0D-B020171FA4CA}" destId="{6EBC3549-5537-4B92-81CF-68C016628186}" srcOrd="1" destOrd="0" presId="urn:microsoft.com/office/officeart/2005/8/layout/pyramid1"/>
    <dgm:cxn modelId="{C8634E35-E491-4F50-B6A1-C48E7D0AE460}" srcId="{BCF5ECED-F736-4AB7-AE78-F12FD2989D51}" destId="{3C62E518-A697-4E69-8002-98FC1B721F00}" srcOrd="1" destOrd="0" parTransId="{FE3B0E0D-F6F7-4845-9F4D-5EDD715E4DBE}" sibTransId="{1E5B71F3-AC1C-4F56-AE2E-B719B5E40800}"/>
    <dgm:cxn modelId="{9962E443-870C-4B31-87CA-635FDD4D8C66}" type="presOf" srcId="{3C62E518-A697-4E69-8002-98FC1B721F00}" destId="{F37E4A77-D16D-4F22-A436-B6F1EA3755CA}" srcOrd="0" destOrd="0" presId="urn:microsoft.com/office/officeart/2005/8/layout/pyramid1"/>
    <dgm:cxn modelId="{4B8D1F68-E03D-430F-88A8-DF006FCA8F59}" type="presOf" srcId="{BCF5ECED-F736-4AB7-AE78-F12FD2989D51}" destId="{1F802596-7C1A-4AA6-B27E-DC1EE04815D0}" srcOrd="0" destOrd="0" presId="urn:microsoft.com/office/officeart/2005/8/layout/pyramid1"/>
    <dgm:cxn modelId="{A4B93F75-E43F-43A9-8099-B6D50D0929A8}" srcId="{BCF5ECED-F736-4AB7-AE78-F12FD2989D51}" destId="{6F727FD4-12A8-476F-8368-ADAFB3B98904}" srcOrd="2" destOrd="0" parTransId="{08C23D5F-C48A-42E3-BD52-1E629C483563}" sibTransId="{9A516235-5388-4927-96C6-6ABF85415F6B}"/>
    <dgm:cxn modelId="{4B4E6ABE-6893-49C1-BEE1-2EF51B9D83DB}" type="presOf" srcId="{6D3C4B36-E002-493D-8F0D-B020171FA4CA}" destId="{64B01F35-A048-46AE-AE87-6E31A1A05FE5}" srcOrd="0" destOrd="0" presId="urn:microsoft.com/office/officeart/2005/8/layout/pyramid1"/>
    <dgm:cxn modelId="{70DB5DC6-86A5-4743-A2F0-9F7AA6D17FB8}" type="presOf" srcId="{6F727FD4-12A8-476F-8368-ADAFB3B98904}" destId="{00D91BB5-2CAD-424C-BD50-AD5F27E27669}" srcOrd="0" destOrd="0" presId="urn:microsoft.com/office/officeart/2005/8/layout/pyramid1"/>
    <dgm:cxn modelId="{5D51FAD0-AB56-45AC-9411-C23E0E661888}" srcId="{BCF5ECED-F736-4AB7-AE78-F12FD2989D51}" destId="{6D3C4B36-E002-493D-8F0D-B020171FA4CA}" srcOrd="0" destOrd="0" parTransId="{EED3F66F-E244-4511-B991-8215FBB55642}" sibTransId="{EB7CCA8B-8AFE-4A78-86F5-ABD14905618E}"/>
    <dgm:cxn modelId="{24FFB0EE-A092-49B6-8364-FB25E21F1E1A}" type="presOf" srcId="{3C62E518-A697-4E69-8002-98FC1B721F00}" destId="{1B7A2EBE-C29C-4D9D-A1D5-502630D40914}" srcOrd="1" destOrd="0" presId="urn:microsoft.com/office/officeart/2005/8/layout/pyramid1"/>
    <dgm:cxn modelId="{DD7BDDF2-8319-4BB4-B9A1-B80BD57D51F3}" type="presParOf" srcId="{1F802596-7C1A-4AA6-B27E-DC1EE04815D0}" destId="{FE4B2FBF-44DD-4F12-B0E1-7FE7CAD2598D}" srcOrd="0" destOrd="0" presId="urn:microsoft.com/office/officeart/2005/8/layout/pyramid1"/>
    <dgm:cxn modelId="{E2C748E8-CF05-4358-9F5B-500D3D67D9D3}" type="presParOf" srcId="{FE4B2FBF-44DD-4F12-B0E1-7FE7CAD2598D}" destId="{64B01F35-A048-46AE-AE87-6E31A1A05FE5}" srcOrd="0" destOrd="0" presId="urn:microsoft.com/office/officeart/2005/8/layout/pyramid1"/>
    <dgm:cxn modelId="{74588A95-1AC6-430D-BDD6-022977814C55}" type="presParOf" srcId="{FE4B2FBF-44DD-4F12-B0E1-7FE7CAD2598D}" destId="{6EBC3549-5537-4B92-81CF-68C016628186}" srcOrd="1" destOrd="0" presId="urn:microsoft.com/office/officeart/2005/8/layout/pyramid1"/>
    <dgm:cxn modelId="{6D92D7F0-38A7-4043-B3F5-B0A1A0BE0BC6}" type="presParOf" srcId="{1F802596-7C1A-4AA6-B27E-DC1EE04815D0}" destId="{5860B049-9E6F-4CA0-ACD0-CDED040F9003}" srcOrd="1" destOrd="0" presId="urn:microsoft.com/office/officeart/2005/8/layout/pyramid1"/>
    <dgm:cxn modelId="{FDD4458D-EE64-4685-B8A0-E5860D0059DF}" type="presParOf" srcId="{5860B049-9E6F-4CA0-ACD0-CDED040F9003}" destId="{F37E4A77-D16D-4F22-A436-B6F1EA3755CA}" srcOrd="0" destOrd="0" presId="urn:microsoft.com/office/officeart/2005/8/layout/pyramid1"/>
    <dgm:cxn modelId="{3BDF681D-218D-4AD3-868C-0F8FC532BAD1}" type="presParOf" srcId="{5860B049-9E6F-4CA0-ACD0-CDED040F9003}" destId="{1B7A2EBE-C29C-4D9D-A1D5-502630D40914}" srcOrd="1" destOrd="0" presId="urn:microsoft.com/office/officeart/2005/8/layout/pyramid1"/>
    <dgm:cxn modelId="{C7EFAE47-FB6C-44CC-A42B-CD5F9B432242}" type="presParOf" srcId="{1F802596-7C1A-4AA6-B27E-DC1EE04815D0}" destId="{7774D69F-4A18-43F6-A8A7-55312AA919D6}" srcOrd="2" destOrd="0" presId="urn:microsoft.com/office/officeart/2005/8/layout/pyramid1"/>
    <dgm:cxn modelId="{FD392F2F-5BA7-4BA7-91C3-FE2EADB32FCD}" type="presParOf" srcId="{7774D69F-4A18-43F6-A8A7-55312AA919D6}" destId="{00D91BB5-2CAD-424C-BD50-AD5F27E27669}" srcOrd="0" destOrd="0" presId="urn:microsoft.com/office/officeart/2005/8/layout/pyramid1"/>
    <dgm:cxn modelId="{6EC634C4-B76E-4504-9221-8512EEF19A53}" type="presParOf" srcId="{7774D69F-4A18-43F6-A8A7-55312AA919D6}" destId="{69218929-B919-4B8C-83CB-81A773DD194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CF5ECED-F736-4AB7-AE78-F12FD2989D51}" type="doc">
      <dgm:prSet loTypeId="urn:microsoft.com/office/officeart/2005/8/layout/pyramid1" loCatId="pyramid" qsTypeId="urn:microsoft.com/office/officeart/2005/8/quickstyle/simple1" qsCatId="simple" csTypeId="urn:microsoft.com/office/officeart/2005/8/colors/accent1_2" csCatId="accent1" phldr="1"/>
      <dgm:spPr/>
    </dgm:pt>
    <dgm:pt modelId="{6D3C4B36-E002-493D-8F0D-B020171FA4CA}">
      <dgm:prSet phldrT="[Text]"/>
      <dgm:spPr>
        <a:gradFill rotWithShape="0">
          <a:gsLst>
            <a:gs pos="0">
              <a:srgbClr val="F8CBAD"/>
            </a:gs>
            <a:gs pos="69000">
              <a:srgbClr val="C00000"/>
            </a:gs>
          </a:gsLst>
          <a:lin ang="16200000" scaled="1"/>
        </a:gradFill>
      </dgm:spPr>
      <dgm:t>
        <a:bodyPr/>
        <a:lstStyle/>
        <a:p>
          <a:r>
            <a:rPr lang="de-CH" dirty="0">
              <a:effectLst>
                <a:outerShdw blurRad="38100" dist="38100" dir="2700000" algn="tl">
                  <a:srgbClr val="000000">
                    <a:alpha val="43137"/>
                  </a:srgbClr>
                </a:outerShdw>
              </a:effectLst>
            </a:rPr>
            <a:t>Trauma Typ II</a:t>
          </a:r>
        </a:p>
      </dgm:t>
    </dgm:pt>
    <dgm:pt modelId="{EED3F66F-E244-4511-B991-8215FBB55642}" type="parTrans" cxnId="{5D51FAD0-AB56-45AC-9411-C23E0E661888}">
      <dgm:prSet/>
      <dgm:spPr/>
      <dgm:t>
        <a:bodyPr/>
        <a:lstStyle/>
        <a:p>
          <a:endParaRPr lang="de-CH"/>
        </a:p>
      </dgm:t>
    </dgm:pt>
    <dgm:pt modelId="{EB7CCA8B-8AFE-4A78-86F5-ABD14905618E}" type="sibTrans" cxnId="{5D51FAD0-AB56-45AC-9411-C23E0E661888}">
      <dgm:prSet/>
      <dgm:spPr/>
      <dgm:t>
        <a:bodyPr/>
        <a:lstStyle/>
        <a:p>
          <a:endParaRPr lang="de-CH"/>
        </a:p>
      </dgm:t>
    </dgm:pt>
    <dgm:pt modelId="{3C62E518-A697-4E69-8002-98FC1B721F00}">
      <dgm:prSet phldrT="[Text]"/>
      <dgm:spPr>
        <a:gradFill flip="none" rotWithShape="1">
          <a:gsLst>
            <a:gs pos="0">
              <a:srgbClr val="5B9BD5"/>
            </a:gs>
            <a:gs pos="100000">
              <a:srgbClr val="F8CBAD"/>
            </a:gs>
          </a:gsLst>
          <a:lin ang="16200000" scaled="1"/>
          <a:tileRect/>
        </a:gradFill>
      </dgm:spPr>
      <dgm:t>
        <a:bodyPr/>
        <a:lstStyle/>
        <a:p>
          <a:r>
            <a:rPr lang="de-CH" dirty="0">
              <a:effectLst>
                <a:outerShdw blurRad="38100" dist="38100" dir="2700000" algn="tl">
                  <a:srgbClr val="000000">
                    <a:alpha val="43137"/>
                  </a:srgbClr>
                </a:outerShdw>
              </a:effectLst>
            </a:rPr>
            <a:t>Trauma Typ I</a:t>
          </a:r>
        </a:p>
      </dgm:t>
    </dgm:pt>
    <dgm:pt modelId="{FE3B0E0D-F6F7-4845-9F4D-5EDD715E4DBE}" type="parTrans" cxnId="{C8634E35-E491-4F50-B6A1-C48E7D0AE460}">
      <dgm:prSet/>
      <dgm:spPr/>
      <dgm:t>
        <a:bodyPr/>
        <a:lstStyle/>
        <a:p>
          <a:endParaRPr lang="de-CH"/>
        </a:p>
      </dgm:t>
    </dgm:pt>
    <dgm:pt modelId="{1E5B71F3-AC1C-4F56-AE2E-B719B5E40800}" type="sibTrans" cxnId="{C8634E35-E491-4F50-B6A1-C48E7D0AE460}">
      <dgm:prSet/>
      <dgm:spPr/>
      <dgm:t>
        <a:bodyPr/>
        <a:lstStyle/>
        <a:p>
          <a:endParaRPr lang="de-CH"/>
        </a:p>
      </dgm:t>
    </dgm:pt>
    <dgm:pt modelId="{6F727FD4-12A8-476F-8368-ADAFB3B98904}">
      <dgm:prSet phldrT="[Text]"/>
      <dgm:spPr>
        <a:gradFill rotWithShape="0">
          <a:gsLst>
            <a:gs pos="0">
              <a:schemeClr val="accent5">
                <a:lumMod val="50000"/>
              </a:schemeClr>
            </a:gs>
            <a:gs pos="100000">
              <a:srgbClr val="5B9BD5"/>
            </a:gs>
          </a:gsLst>
          <a:lin ang="16200000" scaled="1"/>
        </a:gradFill>
      </dgm:spPr>
      <dgm:t>
        <a:bodyPr/>
        <a:lstStyle/>
        <a:p>
          <a:r>
            <a:rPr lang="de-CH" dirty="0">
              <a:effectLst>
                <a:outerShdw blurRad="38100" dist="38100" dir="2700000" algn="tl">
                  <a:srgbClr val="000000">
                    <a:alpha val="43137"/>
                  </a:srgbClr>
                </a:outerShdw>
              </a:effectLst>
            </a:rPr>
            <a:t>Lebenswunden</a:t>
          </a:r>
          <a:br>
            <a:rPr lang="de-CH" dirty="0">
              <a:effectLst>
                <a:outerShdw blurRad="38100" dist="38100" dir="2700000" algn="tl">
                  <a:srgbClr val="000000">
                    <a:alpha val="43137"/>
                  </a:srgbClr>
                </a:outerShdw>
              </a:effectLst>
            </a:rPr>
          </a:br>
          <a:r>
            <a:rPr lang="de-CH" dirty="0">
              <a:effectLst>
                <a:outerShdw blurRad="38100" dist="38100" dir="2700000" algn="tl">
                  <a:srgbClr val="000000">
                    <a:alpha val="43137"/>
                  </a:srgbClr>
                </a:outerShdw>
              </a:effectLst>
            </a:rPr>
            <a:t>Verletzungen </a:t>
          </a:r>
        </a:p>
      </dgm:t>
    </dgm:pt>
    <dgm:pt modelId="{08C23D5F-C48A-42E3-BD52-1E629C483563}" type="parTrans" cxnId="{A4B93F75-E43F-43A9-8099-B6D50D0929A8}">
      <dgm:prSet/>
      <dgm:spPr/>
      <dgm:t>
        <a:bodyPr/>
        <a:lstStyle/>
        <a:p>
          <a:endParaRPr lang="de-CH"/>
        </a:p>
      </dgm:t>
    </dgm:pt>
    <dgm:pt modelId="{9A516235-5388-4927-96C6-6ABF85415F6B}" type="sibTrans" cxnId="{A4B93F75-E43F-43A9-8099-B6D50D0929A8}">
      <dgm:prSet/>
      <dgm:spPr/>
      <dgm:t>
        <a:bodyPr/>
        <a:lstStyle/>
        <a:p>
          <a:endParaRPr lang="de-CH"/>
        </a:p>
      </dgm:t>
    </dgm:pt>
    <dgm:pt modelId="{CB6E2E65-8E83-4BF1-92B8-BEEB1FBB54B7}">
      <dgm:prSet phldrT="[Text]"/>
      <dgm:spPr>
        <a:gradFill rotWithShape="0">
          <a:gsLst>
            <a:gs pos="0">
              <a:srgbClr val="C00000"/>
            </a:gs>
            <a:gs pos="100000">
              <a:srgbClr val="C00000"/>
            </a:gs>
          </a:gsLst>
          <a:lin ang="5400000" scaled="1"/>
        </a:gradFill>
      </dgm:spPr>
      <dgm:t>
        <a:bodyPr/>
        <a:lstStyle/>
        <a:p>
          <a:r>
            <a:rPr lang="de-CH" dirty="0">
              <a:effectLst>
                <a:outerShdw blurRad="38100" dist="38100" dir="2700000" algn="tl">
                  <a:srgbClr val="000000">
                    <a:alpha val="43137"/>
                  </a:srgbClr>
                </a:outerShdw>
              </a:effectLst>
            </a:rPr>
            <a:t>Trauma Typ III</a:t>
          </a:r>
        </a:p>
      </dgm:t>
    </dgm:pt>
    <dgm:pt modelId="{E0C036CD-EB59-484F-8801-51FCA28B3B76}" type="parTrans" cxnId="{375601D7-06DD-45E0-A7F2-C9727DE89031}">
      <dgm:prSet/>
      <dgm:spPr/>
      <dgm:t>
        <a:bodyPr/>
        <a:lstStyle/>
        <a:p>
          <a:endParaRPr lang="de-CH"/>
        </a:p>
      </dgm:t>
    </dgm:pt>
    <dgm:pt modelId="{07331B2D-A01C-4DAF-9D04-98A3E41B149B}" type="sibTrans" cxnId="{375601D7-06DD-45E0-A7F2-C9727DE89031}">
      <dgm:prSet/>
      <dgm:spPr/>
      <dgm:t>
        <a:bodyPr/>
        <a:lstStyle/>
        <a:p>
          <a:endParaRPr lang="de-CH"/>
        </a:p>
      </dgm:t>
    </dgm:pt>
    <dgm:pt modelId="{1F802596-7C1A-4AA6-B27E-DC1EE04815D0}" type="pres">
      <dgm:prSet presAssocID="{BCF5ECED-F736-4AB7-AE78-F12FD2989D51}" presName="Name0" presStyleCnt="0">
        <dgm:presLayoutVars>
          <dgm:dir/>
          <dgm:animLvl val="lvl"/>
          <dgm:resizeHandles val="exact"/>
        </dgm:presLayoutVars>
      </dgm:prSet>
      <dgm:spPr/>
    </dgm:pt>
    <dgm:pt modelId="{6B79F384-F754-4CAE-B20D-D4E41A4D69AA}" type="pres">
      <dgm:prSet presAssocID="{CB6E2E65-8E83-4BF1-92B8-BEEB1FBB54B7}" presName="Name8" presStyleCnt="0"/>
      <dgm:spPr/>
    </dgm:pt>
    <dgm:pt modelId="{55A68A00-EB48-4C00-A730-86832F231777}" type="pres">
      <dgm:prSet presAssocID="{CB6E2E65-8E83-4BF1-92B8-BEEB1FBB54B7}" presName="level" presStyleLbl="node1" presStyleIdx="0" presStyleCnt="4" custScaleX="207305">
        <dgm:presLayoutVars>
          <dgm:chMax val="1"/>
          <dgm:bulletEnabled val="1"/>
        </dgm:presLayoutVars>
      </dgm:prSet>
      <dgm:spPr/>
    </dgm:pt>
    <dgm:pt modelId="{3A1499EA-0BC4-44D1-A78B-6D0CF15C888F}" type="pres">
      <dgm:prSet presAssocID="{CB6E2E65-8E83-4BF1-92B8-BEEB1FBB54B7}" presName="levelTx" presStyleLbl="revTx" presStyleIdx="0" presStyleCnt="0">
        <dgm:presLayoutVars>
          <dgm:chMax val="1"/>
          <dgm:bulletEnabled val="1"/>
        </dgm:presLayoutVars>
      </dgm:prSet>
      <dgm:spPr/>
    </dgm:pt>
    <dgm:pt modelId="{FE4B2FBF-44DD-4F12-B0E1-7FE7CAD2598D}" type="pres">
      <dgm:prSet presAssocID="{6D3C4B36-E002-493D-8F0D-B020171FA4CA}" presName="Name8" presStyleCnt="0"/>
      <dgm:spPr/>
    </dgm:pt>
    <dgm:pt modelId="{64B01F35-A048-46AE-AE87-6E31A1A05FE5}" type="pres">
      <dgm:prSet presAssocID="{6D3C4B36-E002-493D-8F0D-B020171FA4CA}" presName="level" presStyleLbl="node1" presStyleIdx="1" presStyleCnt="4" custScaleX="122393" custScaleY="156063">
        <dgm:presLayoutVars>
          <dgm:chMax val="1"/>
          <dgm:bulletEnabled val="1"/>
        </dgm:presLayoutVars>
      </dgm:prSet>
      <dgm:spPr/>
    </dgm:pt>
    <dgm:pt modelId="{6EBC3549-5537-4B92-81CF-68C016628186}" type="pres">
      <dgm:prSet presAssocID="{6D3C4B36-E002-493D-8F0D-B020171FA4CA}" presName="levelTx" presStyleLbl="revTx" presStyleIdx="0" presStyleCnt="0">
        <dgm:presLayoutVars>
          <dgm:chMax val="1"/>
          <dgm:bulletEnabled val="1"/>
        </dgm:presLayoutVars>
      </dgm:prSet>
      <dgm:spPr/>
    </dgm:pt>
    <dgm:pt modelId="{5860B049-9E6F-4CA0-ACD0-CDED040F9003}" type="pres">
      <dgm:prSet presAssocID="{3C62E518-A697-4E69-8002-98FC1B721F00}" presName="Name8" presStyleCnt="0"/>
      <dgm:spPr/>
    </dgm:pt>
    <dgm:pt modelId="{F37E4A77-D16D-4F22-A436-B6F1EA3755CA}" type="pres">
      <dgm:prSet presAssocID="{3C62E518-A697-4E69-8002-98FC1B721F00}" presName="level" presStyleLbl="node1" presStyleIdx="2" presStyleCnt="4" custScaleX="101500" custScaleY="158840">
        <dgm:presLayoutVars>
          <dgm:chMax val="1"/>
          <dgm:bulletEnabled val="1"/>
        </dgm:presLayoutVars>
      </dgm:prSet>
      <dgm:spPr/>
    </dgm:pt>
    <dgm:pt modelId="{1B7A2EBE-C29C-4D9D-A1D5-502630D40914}" type="pres">
      <dgm:prSet presAssocID="{3C62E518-A697-4E69-8002-98FC1B721F00}" presName="levelTx" presStyleLbl="revTx" presStyleIdx="0" presStyleCnt="0">
        <dgm:presLayoutVars>
          <dgm:chMax val="1"/>
          <dgm:bulletEnabled val="1"/>
        </dgm:presLayoutVars>
      </dgm:prSet>
      <dgm:spPr/>
    </dgm:pt>
    <dgm:pt modelId="{7774D69F-4A18-43F6-A8A7-55312AA919D6}" type="pres">
      <dgm:prSet presAssocID="{6F727FD4-12A8-476F-8368-ADAFB3B98904}" presName="Name8" presStyleCnt="0"/>
      <dgm:spPr/>
    </dgm:pt>
    <dgm:pt modelId="{00D91BB5-2CAD-424C-BD50-AD5F27E27669}" type="pres">
      <dgm:prSet presAssocID="{6F727FD4-12A8-476F-8368-ADAFB3B98904}" presName="level" presStyleLbl="node1" presStyleIdx="3" presStyleCnt="4" custScaleX="88091" custScaleY="138015">
        <dgm:presLayoutVars>
          <dgm:chMax val="1"/>
          <dgm:bulletEnabled val="1"/>
        </dgm:presLayoutVars>
      </dgm:prSet>
      <dgm:spPr/>
    </dgm:pt>
    <dgm:pt modelId="{69218929-B919-4B8C-83CB-81A773DD194A}" type="pres">
      <dgm:prSet presAssocID="{6F727FD4-12A8-476F-8368-ADAFB3B98904}" presName="levelTx" presStyleLbl="revTx" presStyleIdx="0" presStyleCnt="0">
        <dgm:presLayoutVars>
          <dgm:chMax val="1"/>
          <dgm:bulletEnabled val="1"/>
        </dgm:presLayoutVars>
      </dgm:prSet>
      <dgm:spPr/>
    </dgm:pt>
  </dgm:ptLst>
  <dgm:cxnLst>
    <dgm:cxn modelId="{FE9E7202-5EF8-44C0-9E3F-DF1279DCBAA4}" type="presOf" srcId="{CB6E2E65-8E83-4BF1-92B8-BEEB1FBB54B7}" destId="{55A68A00-EB48-4C00-A730-86832F231777}" srcOrd="0" destOrd="0" presId="urn:microsoft.com/office/officeart/2005/8/layout/pyramid1"/>
    <dgm:cxn modelId="{A842D70E-44CC-4833-AF96-2673531C8FFB}" type="presOf" srcId="{6F727FD4-12A8-476F-8368-ADAFB3B98904}" destId="{69218929-B919-4B8C-83CB-81A773DD194A}" srcOrd="1" destOrd="0" presId="urn:microsoft.com/office/officeart/2005/8/layout/pyramid1"/>
    <dgm:cxn modelId="{1A5C5321-5E1D-4D35-9F22-9239F8FD2A4B}" type="presOf" srcId="{6D3C4B36-E002-493D-8F0D-B020171FA4CA}" destId="{6EBC3549-5537-4B92-81CF-68C016628186}" srcOrd="1" destOrd="0" presId="urn:microsoft.com/office/officeart/2005/8/layout/pyramid1"/>
    <dgm:cxn modelId="{C8634E35-E491-4F50-B6A1-C48E7D0AE460}" srcId="{BCF5ECED-F736-4AB7-AE78-F12FD2989D51}" destId="{3C62E518-A697-4E69-8002-98FC1B721F00}" srcOrd="2" destOrd="0" parTransId="{FE3B0E0D-F6F7-4845-9F4D-5EDD715E4DBE}" sibTransId="{1E5B71F3-AC1C-4F56-AE2E-B719B5E40800}"/>
    <dgm:cxn modelId="{9962E443-870C-4B31-87CA-635FDD4D8C66}" type="presOf" srcId="{3C62E518-A697-4E69-8002-98FC1B721F00}" destId="{F37E4A77-D16D-4F22-A436-B6F1EA3755CA}" srcOrd="0" destOrd="0" presId="urn:microsoft.com/office/officeart/2005/8/layout/pyramid1"/>
    <dgm:cxn modelId="{4B8D1F68-E03D-430F-88A8-DF006FCA8F59}" type="presOf" srcId="{BCF5ECED-F736-4AB7-AE78-F12FD2989D51}" destId="{1F802596-7C1A-4AA6-B27E-DC1EE04815D0}" srcOrd="0" destOrd="0" presId="urn:microsoft.com/office/officeart/2005/8/layout/pyramid1"/>
    <dgm:cxn modelId="{AC05516C-507F-426E-8E54-B33B60AD5A04}" type="presOf" srcId="{CB6E2E65-8E83-4BF1-92B8-BEEB1FBB54B7}" destId="{3A1499EA-0BC4-44D1-A78B-6D0CF15C888F}" srcOrd="1" destOrd="0" presId="urn:microsoft.com/office/officeart/2005/8/layout/pyramid1"/>
    <dgm:cxn modelId="{A4B93F75-E43F-43A9-8099-B6D50D0929A8}" srcId="{BCF5ECED-F736-4AB7-AE78-F12FD2989D51}" destId="{6F727FD4-12A8-476F-8368-ADAFB3B98904}" srcOrd="3" destOrd="0" parTransId="{08C23D5F-C48A-42E3-BD52-1E629C483563}" sibTransId="{9A516235-5388-4927-96C6-6ABF85415F6B}"/>
    <dgm:cxn modelId="{4B4E6ABE-6893-49C1-BEE1-2EF51B9D83DB}" type="presOf" srcId="{6D3C4B36-E002-493D-8F0D-B020171FA4CA}" destId="{64B01F35-A048-46AE-AE87-6E31A1A05FE5}" srcOrd="0" destOrd="0" presId="urn:microsoft.com/office/officeart/2005/8/layout/pyramid1"/>
    <dgm:cxn modelId="{70DB5DC6-86A5-4743-A2F0-9F7AA6D17FB8}" type="presOf" srcId="{6F727FD4-12A8-476F-8368-ADAFB3B98904}" destId="{00D91BB5-2CAD-424C-BD50-AD5F27E27669}" srcOrd="0" destOrd="0" presId="urn:microsoft.com/office/officeart/2005/8/layout/pyramid1"/>
    <dgm:cxn modelId="{5D51FAD0-AB56-45AC-9411-C23E0E661888}" srcId="{BCF5ECED-F736-4AB7-AE78-F12FD2989D51}" destId="{6D3C4B36-E002-493D-8F0D-B020171FA4CA}" srcOrd="1" destOrd="0" parTransId="{EED3F66F-E244-4511-B991-8215FBB55642}" sibTransId="{EB7CCA8B-8AFE-4A78-86F5-ABD14905618E}"/>
    <dgm:cxn modelId="{375601D7-06DD-45E0-A7F2-C9727DE89031}" srcId="{BCF5ECED-F736-4AB7-AE78-F12FD2989D51}" destId="{CB6E2E65-8E83-4BF1-92B8-BEEB1FBB54B7}" srcOrd="0" destOrd="0" parTransId="{E0C036CD-EB59-484F-8801-51FCA28B3B76}" sibTransId="{07331B2D-A01C-4DAF-9D04-98A3E41B149B}"/>
    <dgm:cxn modelId="{24FFB0EE-A092-49B6-8364-FB25E21F1E1A}" type="presOf" srcId="{3C62E518-A697-4E69-8002-98FC1B721F00}" destId="{1B7A2EBE-C29C-4D9D-A1D5-502630D40914}" srcOrd="1" destOrd="0" presId="urn:microsoft.com/office/officeart/2005/8/layout/pyramid1"/>
    <dgm:cxn modelId="{53EE9CD7-91AE-4774-A58B-27424068FCED}" type="presParOf" srcId="{1F802596-7C1A-4AA6-B27E-DC1EE04815D0}" destId="{6B79F384-F754-4CAE-B20D-D4E41A4D69AA}" srcOrd="0" destOrd="0" presId="urn:microsoft.com/office/officeart/2005/8/layout/pyramid1"/>
    <dgm:cxn modelId="{671436B6-BFE9-4061-A212-36A974FAEBE5}" type="presParOf" srcId="{6B79F384-F754-4CAE-B20D-D4E41A4D69AA}" destId="{55A68A00-EB48-4C00-A730-86832F231777}" srcOrd="0" destOrd="0" presId="urn:microsoft.com/office/officeart/2005/8/layout/pyramid1"/>
    <dgm:cxn modelId="{6F366F85-EFD0-4EC3-B3FC-585B9982A1C3}" type="presParOf" srcId="{6B79F384-F754-4CAE-B20D-D4E41A4D69AA}" destId="{3A1499EA-0BC4-44D1-A78B-6D0CF15C888F}" srcOrd="1" destOrd="0" presId="urn:microsoft.com/office/officeart/2005/8/layout/pyramid1"/>
    <dgm:cxn modelId="{DD7BDDF2-8319-4BB4-B9A1-B80BD57D51F3}" type="presParOf" srcId="{1F802596-7C1A-4AA6-B27E-DC1EE04815D0}" destId="{FE4B2FBF-44DD-4F12-B0E1-7FE7CAD2598D}" srcOrd="1" destOrd="0" presId="urn:microsoft.com/office/officeart/2005/8/layout/pyramid1"/>
    <dgm:cxn modelId="{E2C748E8-CF05-4358-9F5B-500D3D67D9D3}" type="presParOf" srcId="{FE4B2FBF-44DD-4F12-B0E1-7FE7CAD2598D}" destId="{64B01F35-A048-46AE-AE87-6E31A1A05FE5}" srcOrd="0" destOrd="0" presId="urn:microsoft.com/office/officeart/2005/8/layout/pyramid1"/>
    <dgm:cxn modelId="{74588A95-1AC6-430D-BDD6-022977814C55}" type="presParOf" srcId="{FE4B2FBF-44DD-4F12-B0E1-7FE7CAD2598D}" destId="{6EBC3549-5537-4B92-81CF-68C016628186}" srcOrd="1" destOrd="0" presId="urn:microsoft.com/office/officeart/2005/8/layout/pyramid1"/>
    <dgm:cxn modelId="{6D92D7F0-38A7-4043-B3F5-B0A1A0BE0BC6}" type="presParOf" srcId="{1F802596-7C1A-4AA6-B27E-DC1EE04815D0}" destId="{5860B049-9E6F-4CA0-ACD0-CDED040F9003}" srcOrd="2" destOrd="0" presId="urn:microsoft.com/office/officeart/2005/8/layout/pyramid1"/>
    <dgm:cxn modelId="{FDD4458D-EE64-4685-B8A0-E5860D0059DF}" type="presParOf" srcId="{5860B049-9E6F-4CA0-ACD0-CDED040F9003}" destId="{F37E4A77-D16D-4F22-A436-B6F1EA3755CA}" srcOrd="0" destOrd="0" presId="urn:microsoft.com/office/officeart/2005/8/layout/pyramid1"/>
    <dgm:cxn modelId="{3BDF681D-218D-4AD3-868C-0F8FC532BAD1}" type="presParOf" srcId="{5860B049-9E6F-4CA0-ACD0-CDED040F9003}" destId="{1B7A2EBE-C29C-4D9D-A1D5-502630D40914}" srcOrd="1" destOrd="0" presId="urn:microsoft.com/office/officeart/2005/8/layout/pyramid1"/>
    <dgm:cxn modelId="{C7EFAE47-FB6C-44CC-A42B-CD5F9B432242}" type="presParOf" srcId="{1F802596-7C1A-4AA6-B27E-DC1EE04815D0}" destId="{7774D69F-4A18-43F6-A8A7-55312AA919D6}" srcOrd="3" destOrd="0" presId="urn:microsoft.com/office/officeart/2005/8/layout/pyramid1"/>
    <dgm:cxn modelId="{FD392F2F-5BA7-4BA7-91C3-FE2EADB32FCD}" type="presParOf" srcId="{7774D69F-4A18-43F6-A8A7-55312AA919D6}" destId="{00D91BB5-2CAD-424C-BD50-AD5F27E27669}" srcOrd="0" destOrd="0" presId="urn:microsoft.com/office/officeart/2005/8/layout/pyramid1"/>
    <dgm:cxn modelId="{6EC634C4-B76E-4504-9221-8512EEF19A53}" type="presParOf" srcId="{7774D69F-4A18-43F6-A8A7-55312AA919D6}" destId="{69218929-B919-4B8C-83CB-81A773DD194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DCEF1-3F1F-426B-BFAB-79F70CFDEFD4}">
      <dsp:nvSpPr>
        <dsp:cNvPr id="0" name=""/>
        <dsp:cNvSpPr/>
      </dsp:nvSpPr>
      <dsp:spPr>
        <a:xfrm>
          <a:off x="0" y="14769"/>
          <a:ext cx="10515600" cy="859949"/>
        </a:xfrm>
        <a:prstGeom prst="roundRect">
          <a:avLst/>
        </a:prstGeom>
        <a:solidFill>
          <a:schemeClr val="accent6">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de-CH" sz="3500" kern="1200"/>
            <a:t>«Handbuch zur Seele» - die Bibel</a:t>
          </a:r>
        </a:p>
      </dsp:txBody>
      <dsp:txXfrm>
        <a:off x="41979" y="56748"/>
        <a:ext cx="10431642" cy="775991"/>
      </dsp:txXfrm>
    </dsp:sp>
    <dsp:sp modelId="{BB71EF7B-76F0-4AF4-861C-B720847045B8}">
      <dsp:nvSpPr>
        <dsp:cNvPr id="0" name=""/>
        <dsp:cNvSpPr/>
      </dsp:nvSpPr>
      <dsp:spPr>
        <a:xfrm>
          <a:off x="0" y="975519"/>
          <a:ext cx="10515600" cy="8599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de-CH" sz="3500" kern="1200"/>
            <a:t>Wissenschaft gestützt</a:t>
          </a:r>
        </a:p>
      </dsp:txBody>
      <dsp:txXfrm>
        <a:off x="41979" y="1017498"/>
        <a:ext cx="10431642" cy="775991"/>
      </dsp:txXfrm>
    </dsp:sp>
    <dsp:sp modelId="{5B77445A-B1DC-4668-BD18-29217B9ABAF9}">
      <dsp:nvSpPr>
        <dsp:cNvPr id="0" name=""/>
        <dsp:cNvSpPr/>
      </dsp:nvSpPr>
      <dsp:spPr>
        <a:xfrm>
          <a:off x="0" y="1936269"/>
          <a:ext cx="10515600" cy="8599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de-CH" sz="3500" kern="1200"/>
            <a:t>Gemeinsamkeit in Sprache und Verständnis</a:t>
          </a:r>
        </a:p>
      </dsp:txBody>
      <dsp:txXfrm>
        <a:off x="41979" y="1978248"/>
        <a:ext cx="10431642" cy="775991"/>
      </dsp:txXfrm>
    </dsp:sp>
    <dsp:sp modelId="{56E94C83-57A7-46A3-BA90-B68D2FCD2FC7}">
      <dsp:nvSpPr>
        <dsp:cNvPr id="0" name=""/>
        <dsp:cNvSpPr/>
      </dsp:nvSpPr>
      <dsp:spPr>
        <a:xfrm>
          <a:off x="0" y="2897018"/>
          <a:ext cx="10515600" cy="8599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de-CH" sz="3500" kern="1200"/>
            <a:t>Design Psychologie </a:t>
          </a:r>
        </a:p>
      </dsp:txBody>
      <dsp:txXfrm>
        <a:off x="41979" y="2938997"/>
        <a:ext cx="10431642" cy="775991"/>
      </dsp:txXfrm>
    </dsp:sp>
    <dsp:sp modelId="{D763C0BC-1BDB-44D2-8C49-6E581500C821}">
      <dsp:nvSpPr>
        <dsp:cNvPr id="0" name=""/>
        <dsp:cNvSpPr/>
      </dsp:nvSpPr>
      <dsp:spPr>
        <a:xfrm>
          <a:off x="0" y="3756969"/>
          <a:ext cx="10515600"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4450" rIns="248920" bIns="44450" numCol="1" spcCol="1270" anchor="t" anchorCtr="0">
          <a:noAutofit/>
        </a:bodyPr>
        <a:lstStyle/>
        <a:p>
          <a:pPr marL="228600" lvl="1" indent="-228600" algn="l" defTabSz="1200150">
            <a:lnSpc>
              <a:spcPct val="90000"/>
            </a:lnSpc>
            <a:spcBef>
              <a:spcPct val="0"/>
            </a:spcBef>
            <a:spcAft>
              <a:spcPct val="20000"/>
            </a:spcAft>
            <a:buChar char="•"/>
          </a:pPr>
          <a:endParaRPr lang="de-CH" sz="2700" kern="1200"/>
        </a:p>
      </dsp:txBody>
      <dsp:txXfrm>
        <a:off x="0" y="3756969"/>
        <a:ext cx="10515600" cy="5796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68A00-EB48-4C00-A730-86832F231777}">
      <dsp:nvSpPr>
        <dsp:cNvPr id="0" name=""/>
        <dsp:cNvSpPr/>
      </dsp:nvSpPr>
      <dsp:spPr>
        <a:xfrm>
          <a:off x="2038814" y="0"/>
          <a:ext cx="2445835" cy="877964"/>
        </a:xfrm>
        <a:prstGeom prst="trapezoid">
          <a:avLst>
            <a:gd name="adj" fmla="val 67191"/>
          </a:avLst>
        </a:prstGeom>
        <a:gradFill rotWithShape="0">
          <a:gsLst>
            <a:gs pos="0">
              <a:srgbClr val="C00000"/>
            </a:gs>
            <a:gs pos="100000">
              <a:srgbClr val="C00000"/>
            </a:gs>
          </a:gsLst>
          <a:lin ang="5400000" scaled="1"/>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de-CH" sz="2900" kern="1200" dirty="0">
              <a:effectLst>
                <a:outerShdw blurRad="38100" dist="38100" dir="2700000" algn="tl">
                  <a:srgbClr val="000000">
                    <a:alpha val="43137"/>
                  </a:srgbClr>
                </a:outerShdw>
              </a:effectLst>
            </a:rPr>
            <a:t>Trauma Typ III</a:t>
          </a:r>
        </a:p>
      </dsp:txBody>
      <dsp:txXfrm>
        <a:off x="2038814" y="0"/>
        <a:ext cx="2445835" cy="877964"/>
      </dsp:txXfrm>
    </dsp:sp>
    <dsp:sp modelId="{64B01F35-A048-46AE-AE87-6E31A1A05FE5}">
      <dsp:nvSpPr>
        <dsp:cNvPr id="0" name=""/>
        <dsp:cNvSpPr/>
      </dsp:nvSpPr>
      <dsp:spPr>
        <a:xfrm>
          <a:off x="1412927" y="877964"/>
          <a:ext cx="3697608" cy="1370176"/>
        </a:xfrm>
        <a:prstGeom prst="trapezoid">
          <a:avLst>
            <a:gd name="adj" fmla="val 67191"/>
          </a:avLst>
        </a:prstGeom>
        <a:gradFill rotWithShape="0">
          <a:gsLst>
            <a:gs pos="0">
              <a:srgbClr val="F8CBAD"/>
            </a:gs>
            <a:gs pos="69000">
              <a:srgbClr val="C00000"/>
            </a:gs>
          </a:gsLst>
          <a:lin ang="16200000" scaled="1"/>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de-CH" sz="2800" kern="1200" dirty="0">
              <a:effectLst>
                <a:outerShdw blurRad="38100" dist="38100" dir="2700000" algn="tl">
                  <a:srgbClr val="000000">
                    <a:alpha val="43137"/>
                  </a:srgbClr>
                </a:outerShdw>
              </a:effectLst>
            </a:rPr>
            <a:t>Trauma Typ II</a:t>
          </a:r>
        </a:p>
      </dsp:txBody>
      <dsp:txXfrm>
        <a:off x="2060009" y="877964"/>
        <a:ext cx="2403445" cy="1370176"/>
      </dsp:txXfrm>
    </dsp:sp>
    <dsp:sp modelId="{F37E4A77-D16D-4F22-A436-B6F1EA3755CA}">
      <dsp:nvSpPr>
        <dsp:cNvPr id="0" name=""/>
        <dsp:cNvSpPr/>
      </dsp:nvSpPr>
      <dsp:spPr>
        <a:xfrm>
          <a:off x="777454" y="2248140"/>
          <a:ext cx="4968555" cy="1394558"/>
        </a:xfrm>
        <a:prstGeom prst="trapezoid">
          <a:avLst>
            <a:gd name="adj" fmla="val 67191"/>
          </a:avLst>
        </a:prstGeom>
        <a:gradFill flip="none" rotWithShape="1">
          <a:gsLst>
            <a:gs pos="0">
              <a:srgbClr val="5B9BD5"/>
            </a:gs>
            <a:gs pos="100000">
              <a:srgbClr val="F8CBAD"/>
            </a:gs>
          </a:gsLst>
          <a:lin ang="16200000" scaled="1"/>
          <a:tileRect/>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de-CH" sz="2800" kern="1200" dirty="0">
              <a:effectLst>
                <a:outerShdw blurRad="38100" dist="38100" dir="2700000" algn="tl">
                  <a:srgbClr val="000000">
                    <a:alpha val="43137"/>
                  </a:srgbClr>
                </a:outerShdw>
              </a:effectLst>
            </a:rPr>
            <a:t>Trauma Typ I</a:t>
          </a:r>
        </a:p>
      </dsp:txBody>
      <dsp:txXfrm>
        <a:off x="1646951" y="2248140"/>
        <a:ext cx="3229561" cy="1394558"/>
      </dsp:txXfrm>
    </dsp:sp>
    <dsp:sp modelId="{00D91BB5-2CAD-424C-BD50-AD5F27E27669}">
      <dsp:nvSpPr>
        <dsp:cNvPr id="0" name=""/>
        <dsp:cNvSpPr/>
      </dsp:nvSpPr>
      <dsp:spPr>
        <a:xfrm>
          <a:off x="388439" y="3642698"/>
          <a:ext cx="5746584" cy="1211722"/>
        </a:xfrm>
        <a:prstGeom prst="trapezoid">
          <a:avLst>
            <a:gd name="adj" fmla="val 67191"/>
          </a:avLst>
        </a:prstGeom>
        <a:gradFill rotWithShape="0">
          <a:gsLst>
            <a:gs pos="0">
              <a:schemeClr val="accent5">
                <a:lumMod val="50000"/>
              </a:schemeClr>
            </a:gs>
            <a:gs pos="100000">
              <a:srgbClr val="5B9BD5"/>
            </a:gs>
          </a:gsLst>
          <a:lin ang="16200000" scaled="1"/>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de-CH" sz="2800" kern="1200" dirty="0">
              <a:effectLst>
                <a:outerShdw blurRad="38100" dist="38100" dir="2700000" algn="tl">
                  <a:srgbClr val="000000">
                    <a:alpha val="43137"/>
                  </a:srgbClr>
                </a:outerShdw>
              </a:effectLst>
            </a:rPr>
            <a:t>Lebenswunden</a:t>
          </a:r>
          <a:br>
            <a:rPr lang="de-CH" sz="2800" kern="1200" dirty="0">
              <a:effectLst>
                <a:outerShdw blurRad="38100" dist="38100" dir="2700000" algn="tl">
                  <a:srgbClr val="000000">
                    <a:alpha val="43137"/>
                  </a:srgbClr>
                </a:outerShdw>
              </a:effectLst>
            </a:rPr>
          </a:br>
          <a:r>
            <a:rPr lang="de-CH" sz="2800" kern="1200" dirty="0">
              <a:effectLst>
                <a:outerShdw blurRad="38100" dist="38100" dir="2700000" algn="tl">
                  <a:srgbClr val="000000">
                    <a:alpha val="43137"/>
                  </a:srgbClr>
                </a:outerShdw>
              </a:effectLst>
            </a:rPr>
            <a:t>Verletzungen </a:t>
          </a:r>
        </a:p>
      </dsp:txBody>
      <dsp:txXfrm>
        <a:off x="1394091" y="3642698"/>
        <a:ext cx="3735280" cy="121172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68A00-EB48-4C00-A730-86832F231777}">
      <dsp:nvSpPr>
        <dsp:cNvPr id="0" name=""/>
        <dsp:cNvSpPr/>
      </dsp:nvSpPr>
      <dsp:spPr>
        <a:xfrm>
          <a:off x="2038814" y="0"/>
          <a:ext cx="2445835" cy="877964"/>
        </a:xfrm>
        <a:prstGeom prst="trapezoid">
          <a:avLst>
            <a:gd name="adj" fmla="val 67191"/>
          </a:avLst>
        </a:prstGeom>
        <a:gradFill rotWithShape="0">
          <a:gsLst>
            <a:gs pos="0">
              <a:srgbClr val="C00000"/>
            </a:gs>
            <a:gs pos="100000">
              <a:srgbClr val="C00000"/>
            </a:gs>
          </a:gsLst>
          <a:lin ang="5400000" scaled="1"/>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de-CH" sz="2900" kern="1200" dirty="0">
              <a:effectLst>
                <a:outerShdw blurRad="38100" dist="38100" dir="2700000" algn="tl">
                  <a:srgbClr val="000000">
                    <a:alpha val="43137"/>
                  </a:srgbClr>
                </a:outerShdw>
              </a:effectLst>
            </a:rPr>
            <a:t>Trauma Typ III</a:t>
          </a:r>
        </a:p>
      </dsp:txBody>
      <dsp:txXfrm>
        <a:off x="2038814" y="0"/>
        <a:ext cx="2445835" cy="877964"/>
      </dsp:txXfrm>
    </dsp:sp>
    <dsp:sp modelId="{64B01F35-A048-46AE-AE87-6E31A1A05FE5}">
      <dsp:nvSpPr>
        <dsp:cNvPr id="0" name=""/>
        <dsp:cNvSpPr/>
      </dsp:nvSpPr>
      <dsp:spPr>
        <a:xfrm>
          <a:off x="1412927" y="877964"/>
          <a:ext cx="3697608" cy="1370176"/>
        </a:xfrm>
        <a:prstGeom prst="trapezoid">
          <a:avLst>
            <a:gd name="adj" fmla="val 67191"/>
          </a:avLst>
        </a:prstGeom>
        <a:gradFill rotWithShape="0">
          <a:gsLst>
            <a:gs pos="0">
              <a:srgbClr val="F8CBAD"/>
            </a:gs>
            <a:gs pos="69000">
              <a:srgbClr val="C00000"/>
            </a:gs>
          </a:gsLst>
          <a:lin ang="16200000" scaled="1"/>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de-CH" sz="2800" kern="1200" dirty="0">
              <a:effectLst>
                <a:outerShdw blurRad="38100" dist="38100" dir="2700000" algn="tl">
                  <a:srgbClr val="000000">
                    <a:alpha val="43137"/>
                  </a:srgbClr>
                </a:outerShdw>
              </a:effectLst>
            </a:rPr>
            <a:t>Trauma Typ II</a:t>
          </a:r>
        </a:p>
      </dsp:txBody>
      <dsp:txXfrm>
        <a:off x="2060009" y="877964"/>
        <a:ext cx="2403445" cy="1370176"/>
      </dsp:txXfrm>
    </dsp:sp>
    <dsp:sp modelId="{F37E4A77-D16D-4F22-A436-B6F1EA3755CA}">
      <dsp:nvSpPr>
        <dsp:cNvPr id="0" name=""/>
        <dsp:cNvSpPr/>
      </dsp:nvSpPr>
      <dsp:spPr>
        <a:xfrm>
          <a:off x="777454" y="2248140"/>
          <a:ext cx="4968555" cy="1394558"/>
        </a:xfrm>
        <a:prstGeom prst="trapezoid">
          <a:avLst>
            <a:gd name="adj" fmla="val 67191"/>
          </a:avLst>
        </a:prstGeom>
        <a:gradFill flip="none" rotWithShape="1">
          <a:gsLst>
            <a:gs pos="0">
              <a:srgbClr val="5B9BD5"/>
            </a:gs>
            <a:gs pos="100000">
              <a:srgbClr val="F8CBAD"/>
            </a:gs>
          </a:gsLst>
          <a:lin ang="16200000" scaled="1"/>
          <a:tileRect/>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de-CH" sz="2800" kern="1200" dirty="0">
              <a:effectLst>
                <a:outerShdw blurRad="38100" dist="38100" dir="2700000" algn="tl">
                  <a:srgbClr val="000000">
                    <a:alpha val="43137"/>
                  </a:srgbClr>
                </a:outerShdw>
              </a:effectLst>
            </a:rPr>
            <a:t>Trauma Typ I</a:t>
          </a:r>
        </a:p>
      </dsp:txBody>
      <dsp:txXfrm>
        <a:off x="1646951" y="2248140"/>
        <a:ext cx="3229561" cy="1394558"/>
      </dsp:txXfrm>
    </dsp:sp>
    <dsp:sp modelId="{00D91BB5-2CAD-424C-BD50-AD5F27E27669}">
      <dsp:nvSpPr>
        <dsp:cNvPr id="0" name=""/>
        <dsp:cNvSpPr/>
      </dsp:nvSpPr>
      <dsp:spPr>
        <a:xfrm>
          <a:off x="388439" y="3642698"/>
          <a:ext cx="5746584" cy="1211722"/>
        </a:xfrm>
        <a:prstGeom prst="trapezoid">
          <a:avLst>
            <a:gd name="adj" fmla="val 67191"/>
          </a:avLst>
        </a:prstGeom>
        <a:gradFill rotWithShape="0">
          <a:gsLst>
            <a:gs pos="0">
              <a:schemeClr val="accent5">
                <a:lumMod val="50000"/>
              </a:schemeClr>
            </a:gs>
            <a:gs pos="100000">
              <a:srgbClr val="5B9BD5"/>
            </a:gs>
          </a:gsLst>
          <a:lin ang="16200000" scaled="1"/>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de-CH" sz="2800" kern="1200" dirty="0">
              <a:effectLst>
                <a:outerShdw blurRad="38100" dist="38100" dir="2700000" algn="tl">
                  <a:srgbClr val="000000">
                    <a:alpha val="43137"/>
                  </a:srgbClr>
                </a:outerShdw>
              </a:effectLst>
            </a:rPr>
            <a:t>Lebenswunden</a:t>
          </a:r>
          <a:br>
            <a:rPr lang="de-CH" sz="2800" kern="1200" dirty="0">
              <a:effectLst>
                <a:outerShdw blurRad="38100" dist="38100" dir="2700000" algn="tl">
                  <a:srgbClr val="000000">
                    <a:alpha val="43137"/>
                  </a:srgbClr>
                </a:outerShdw>
              </a:effectLst>
            </a:rPr>
          </a:br>
          <a:r>
            <a:rPr lang="de-CH" sz="2800" kern="1200" dirty="0">
              <a:effectLst>
                <a:outerShdw blurRad="38100" dist="38100" dir="2700000" algn="tl">
                  <a:srgbClr val="000000">
                    <a:alpha val="43137"/>
                  </a:srgbClr>
                </a:outerShdw>
              </a:effectLst>
            </a:rPr>
            <a:t>Verletzungen </a:t>
          </a:r>
        </a:p>
      </dsp:txBody>
      <dsp:txXfrm>
        <a:off x="1394091" y="3642698"/>
        <a:ext cx="3735280" cy="121172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68A00-EB48-4C00-A730-86832F231777}">
      <dsp:nvSpPr>
        <dsp:cNvPr id="0" name=""/>
        <dsp:cNvSpPr/>
      </dsp:nvSpPr>
      <dsp:spPr>
        <a:xfrm>
          <a:off x="2038814" y="0"/>
          <a:ext cx="2445835" cy="877964"/>
        </a:xfrm>
        <a:prstGeom prst="trapezoid">
          <a:avLst>
            <a:gd name="adj" fmla="val 67191"/>
          </a:avLst>
        </a:prstGeom>
        <a:gradFill rotWithShape="0">
          <a:gsLst>
            <a:gs pos="0">
              <a:srgbClr val="C00000"/>
            </a:gs>
            <a:gs pos="100000">
              <a:srgbClr val="C00000"/>
            </a:gs>
          </a:gsLst>
          <a:lin ang="5400000" scaled="1"/>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de-CH" sz="2900" kern="1200" dirty="0">
              <a:effectLst>
                <a:outerShdw blurRad="38100" dist="38100" dir="2700000" algn="tl">
                  <a:srgbClr val="000000">
                    <a:alpha val="43137"/>
                  </a:srgbClr>
                </a:outerShdw>
              </a:effectLst>
            </a:rPr>
            <a:t>Trauma Typ III</a:t>
          </a:r>
        </a:p>
      </dsp:txBody>
      <dsp:txXfrm>
        <a:off x="2038814" y="0"/>
        <a:ext cx="2445835" cy="877964"/>
      </dsp:txXfrm>
    </dsp:sp>
    <dsp:sp modelId="{64B01F35-A048-46AE-AE87-6E31A1A05FE5}">
      <dsp:nvSpPr>
        <dsp:cNvPr id="0" name=""/>
        <dsp:cNvSpPr/>
      </dsp:nvSpPr>
      <dsp:spPr>
        <a:xfrm>
          <a:off x="1412927" y="877964"/>
          <a:ext cx="3697608" cy="1370176"/>
        </a:xfrm>
        <a:prstGeom prst="trapezoid">
          <a:avLst>
            <a:gd name="adj" fmla="val 67191"/>
          </a:avLst>
        </a:prstGeom>
        <a:gradFill rotWithShape="0">
          <a:gsLst>
            <a:gs pos="0">
              <a:srgbClr val="F8CBAD"/>
            </a:gs>
            <a:gs pos="69000">
              <a:srgbClr val="C00000"/>
            </a:gs>
          </a:gsLst>
          <a:lin ang="16200000" scaled="1"/>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de-CH" sz="2800" kern="1200" dirty="0">
              <a:effectLst>
                <a:outerShdw blurRad="38100" dist="38100" dir="2700000" algn="tl">
                  <a:srgbClr val="000000">
                    <a:alpha val="43137"/>
                  </a:srgbClr>
                </a:outerShdw>
              </a:effectLst>
            </a:rPr>
            <a:t>Trauma Typ II</a:t>
          </a:r>
        </a:p>
      </dsp:txBody>
      <dsp:txXfrm>
        <a:off x="2060009" y="877964"/>
        <a:ext cx="2403445" cy="1370176"/>
      </dsp:txXfrm>
    </dsp:sp>
    <dsp:sp modelId="{F37E4A77-D16D-4F22-A436-B6F1EA3755CA}">
      <dsp:nvSpPr>
        <dsp:cNvPr id="0" name=""/>
        <dsp:cNvSpPr/>
      </dsp:nvSpPr>
      <dsp:spPr>
        <a:xfrm>
          <a:off x="777454" y="2248140"/>
          <a:ext cx="4968555" cy="1394558"/>
        </a:xfrm>
        <a:prstGeom prst="trapezoid">
          <a:avLst>
            <a:gd name="adj" fmla="val 67191"/>
          </a:avLst>
        </a:prstGeom>
        <a:gradFill flip="none" rotWithShape="1">
          <a:gsLst>
            <a:gs pos="0">
              <a:srgbClr val="5B9BD5"/>
            </a:gs>
            <a:gs pos="100000">
              <a:srgbClr val="F8CBAD"/>
            </a:gs>
          </a:gsLst>
          <a:lin ang="16200000" scaled="1"/>
          <a:tileRect/>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de-CH" sz="2800" kern="1200" dirty="0">
              <a:effectLst>
                <a:outerShdw blurRad="38100" dist="38100" dir="2700000" algn="tl">
                  <a:srgbClr val="000000">
                    <a:alpha val="43137"/>
                  </a:srgbClr>
                </a:outerShdw>
              </a:effectLst>
            </a:rPr>
            <a:t>Trauma Typ I</a:t>
          </a:r>
        </a:p>
      </dsp:txBody>
      <dsp:txXfrm>
        <a:off x="1646951" y="2248140"/>
        <a:ext cx="3229561" cy="1394558"/>
      </dsp:txXfrm>
    </dsp:sp>
    <dsp:sp modelId="{00D91BB5-2CAD-424C-BD50-AD5F27E27669}">
      <dsp:nvSpPr>
        <dsp:cNvPr id="0" name=""/>
        <dsp:cNvSpPr/>
      </dsp:nvSpPr>
      <dsp:spPr>
        <a:xfrm>
          <a:off x="388439" y="3642698"/>
          <a:ext cx="5746584" cy="1211722"/>
        </a:xfrm>
        <a:prstGeom prst="trapezoid">
          <a:avLst>
            <a:gd name="adj" fmla="val 67191"/>
          </a:avLst>
        </a:prstGeom>
        <a:gradFill rotWithShape="0">
          <a:gsLst>
            <a:gs pos="0">
              <a:schemeClr val="accent5">
                <a:lumMod val="50000"/>
              </a:schemeClr>
            </a:gs>
            <a:gs pos="100000">
              <a:srgbClr val="5B9BD5"/>
            </a:gs>
          </a:gsLst>
          <a:lin ang="16200000" scaled="1"/>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de-CH" sz="2800" kern="1200" dirty="0">
              <a:effectLst>
                <a:outerShdw blurRad="38100" dist="38100" dir="2700000" algn="tl">
                  <a:srgbClr val="000000">
                    <a:alpha val="43137"/>
                  </a:srgbClr>
                </a:outerShdw>
              </a:effectLst>
            </a:rPr>
            <a:t>Lebenswunden</a:t>
          </a:r>
          <a:br>
            <a:rPr lang="de-CH" sz="2800" kern="1200" dirty="0">
              <a:effectLst>
                <a:outerShdw blurRad="38100" dist="38100" dir="2700000" algn="tl">
                  <a:srgbClr val="000000">
                    <a:alpha val="43137"/>
                  </a:srgbClr>
                </a:outerShdw>
              </a:effectLst>
            </a:rPr>
          </a:br>
          <a:r>
            <a:rPr lang="de-CH" sz="2800" kern="1200" dirty="0">
              <a:effectLst>
                <a:outerShdw blurRad="38100" dist="38100" dir="2700000" algn="tl">
                  <a:srgbClr val="000000">
                    <a:alpha val="43137"/>
                  </a:srgbClr>
                </a:outerShdw>
              </a:effectLst>
            </a:rPr>
            <a:t>Verletzungen </a:t>
          </a:r>
        </a:p>
      </dsp:txBody>
      <dsp:txXfrm>
        <a:off x="1394091" y="3642698"/>
        <a:ext cx="3735280" cy="121172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68A00-EB48-4C00-A730-86832F231777}">
      <dsp:nvSpPr>
        <dsp:cNvPr id="0" name=""/>
        <dsp:cNvSpPr/>
      </dsp:nvSpPr>
      <dsp:spPr>
        <a:xfrm>
          <a:off x="1632017" y="0"/>
          <a:ext cx="3259428" cy="1170013"/>
        </a:xfrm>
        <a:prstGeom prst="trapezoid">
          <a:avLst>
            <a:gd name="adj" fmla="val 67191"/>
          </a:avLst>
        </a:prstGeom>
        <a:gradFill rotWithShape="0">
          <a:gsLst>
            <a:gs pos="0">
              <a:srgbClr val="C00000"/>
            </a:gs>
            <a:gs pos="100000">
              <a:srgbClr val="C00000"/>
            </a:gs>
          </a:gsLst>
          <a:lin ang="5400000" scaled="1"/>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de-CH" sz="4000" kern="1200" dirty="0">
              <a:effectLst>
                <a:outerShdw blurRad="38100" dist="38100" dir="2700000" algn="tl">
                  <a:srgbClr val="000000">
                    <a:alpha val="43137"/>
                  </a:srgbClr>
                </a:outerShdw>
              </a:effectLst>
            </a:rPr>
            <a:t>Trauma Typ III</a:t>
          </a:r>
        </a:p>
      </dsp:txBody>
      <dsp:txXfrm>
        <a:off x="1632017" y="0"/>
        <a:ext cx="3259428" cy="1170013"/>
      </dsp:txXfrm>
    </dsp:sp>
    <dsp:sp modelId="{64B01F35-A048-46AE-AE87-6E31A1A05FE5}">
      <dsp:nvSpPr>
        <dsp:cNvPr id="0" name=""/>
        <dsp:cNvSpPr/>
      </dsp:nvSpPr>
      <dsp:spPr>
        <a:xfrm>
          <a:off x="797933" y="1170013"/>
          <a:ext cx="4927596" cy="1825958"/>
        </a:xfrm>
        <a:prstGeom prst="trapezoid">
          <a:avLst>
            <a:gd name="adj" fmla="val 67191"/>
          </a:avLst>
        </a:prstGeom>
        <a:gradFill rotWithShape="0">
          <a:gsLst>
            <a:gs pos="0">
              <a:srgbClr val="F8CBAD"/>
            </a:gs>
            <a:gs pos="69000">
              <a:srgbClr val="C00000"/>
            </a:gs>
          </a:gsLst>
          <a:lin ang="16200000" scaled="1"/>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de-CH" sz="4000" kern="1200" dirty="0">
              <a:effectLst>
                <a:outerShdw blurRad="38100" dist="38100" dir="2700000" algn="tl">
                  <a:srgbClr val="000000">
                    <a:alpha val="43137"/>
                  </a:srgbClr>
                </a:outerShdw>
              </a:effectLst>
            </a:rPr>
            <a:t>Trauma Typ II</a:t>
          </a:r>
        </a:p>
      </dsp:txBody>
      <dsp:txXfrm>
        <a:off x="1660263" y="1170013"/>
        <a:ext cx="3202937" cy="1825958"/>
      </dsp:txXfrm>
    </dsp:sp>
    <dsp:sp modelId="{F37E4A77-D16D-4F22-A436-B6F1EA3755CA}">
      <dsp:nvSpPr>
        <dsp:cNvPr id="0" name=""/>
        <dsp:cNvSpPr/>
      </dsp:nvSpPr>
      <dsp:spPr>
        <a:xfrm>
          <a:off x="-48925" y="2995971"/>
          <a:ext cx="6621315" cy="1858449"/>
        </a:xfrm>
        <a:prstGeom prst="trapezoid">
          <a:avLst>
            <a:gd name="adj" fmla="val 67191"/>
          </a:avLst>
        </a:prstGeom>
        <a:gradFill flip="none" rotWithShape="1">
          <a:gsLst>
            <a:gs pos="0">
              <a:srgbClr val="5B9BD5"/>
            </a:gs>
            <a:gs pos="100000">
              <a:srgbClr val="F8CBAD"/>
            </a:gs>
          </a:gsLst>
          <a:lin ang="16200000" scaled="1"/>
          <a:tileRect/>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de-CH" sz="4000" kern="1200" dirty="0">
              <a:effectLst>
                <a:outerShdw blurRad="38100" dist="38100" dir="2700000" algn="tl">
                  <a:srgbClr val="000000">
                    <a:alpha val="43137"/>
                  </a:srgbClr>
                </a:outerShdw>
              </a:effectLst>
            </a:rPr>
            <a:t>Trauma Typ I</a:t>
          </a:r>
        </a:p>
      </dsp:txBody>
      <dsp:txXfrm>
        <a:off x="1109804" y="2995971"/>
        <a:ext cx="4303855" cy="185844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38A8D-D15E-4907-B5F9-C1FE566AC9CF}">
      <dsp:nvSpPr>
        <dsp:cNvPr id="0" name=""/>
        <dsp:cNvSpPr/>
      </dsp:nvSpPr>
      <dsp:spPr>
        <a:xfrm>
          <a:off x="555697" y="0"/>
          <a:ext cx="832819" cy="681198"/>
        </a:xfrm>
        <a:prstGeom prst="triangl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de-CH" sz="600" kern="1200">
              <a:effectLst>
                <a:reflection blurRad="6350" stA="60000" endA="900" endPos="60000" dist="29997" dir="5400000" sy="-100000" algn="bl" rotWithShape="0"/>
              </a:effectLst>
            </a:rPr>
            <a:t>Wille</a:t>
          </a:r>
        </a:p>
      </dsp:txBody>
      <dsp:txXfrm>
        <a:off x="763902" y="340599"/>
        <a:ext cx="416409" cy="340599"/>
      </dsp:txXfrm>
    </dsp:sp>
    <dsp:sp modelId="{982BF966-4E8C-41F8-8254-9B92CA2336FB}">
      <dsp:nvSpPr>
        <dsp:cNvPr id="0" name=""/>
        <dsp:cNvSpPr/>
      </dsp:nvSpPr>
      <dsp:spPr>
        <a:xfrm>
          <a:off x="143613" y="676995"/>
          <a:ext cx="832819" cy="681198"/>
        </a:xfrm>
        <a:prstGeom prst="triangle">
          <a:avLst/>
        </a:prstGeom>
        <a:gradFill rotWithShape="0">
          <a:gsLst>
            <a:gs pos="0">
              <a:schemeClr val="accent5">
                <a:hueOff val="-4050717"/>
                <a:satOff val="-275"/>
                <a:lumOff val="654"/>
                <a:alphaOff val="0"/>
                <a:satMod val="103000"/>
                <a:lumMod val="102000"/>
                <a:tint val="94000"/>
              </a:schemeClr>
            </a:gs>
            <a:gs pos="50000">
              <a:schemeClr val="accent5">
                <a:hueOff val="-4050717"/>
                <a:satOff val="-275"/>
                <a:lumOff val="654"/>
                <a:alphaOff val="0"/>
                <a:satMod val="110000"/>
                <a:lumMod val="100000"/>
                <a:shade val="100000"/>
              </a:schemeClr>
            </a:gs>
            <a:gs pos="100000">
              <a:schemeClr val="accent5">
                <a:hueOff val="-4050717"/>
                <a:satOff val="-275"/>
                <a:lumOff val="65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de-CH" sz="600" kern="1200">
              <a:effectLst>
                <a:reflection blurRad="6350" stA="60000" endA="900" endPos="60000" dist="29997" dir="5400000" sy="-100000" algn="bl" rotWithShape="0"/>
              </a:effectLst>
            </a:rPr>
            <a:t>Motivation</a:t>
          </a:r>
        </a:p>
      </dsp:txBody>
      <dsp:txXfrm>
        <a:off x="351818" y="1017594"/>
        <a:ext cx="416409" cy="340599"/>
      </dsp:txXfrm>
    </dsp:sp>
    <dsp:sp modelId="{BC382C1C-ADC1-4906-A0A3-2F45DDF35D0F}">
      <dsp:nvSpPr>
        <dsp:cNvPr id="0" name=""/>
        <dsp:cNvSpPr/>
      </dsp:nvSpPr>
      <dsp:spPr>
        <a:xfrm rot="10800000">
          <a:off x="555697" y="681198"/>
          <a:ext cx="832819" cy="681198"/>
        </a:xfrm>
        <a:prstGeom prst="triangle">
          <a:avLst/>
        </a:prstGeom>
        <a:gradFill rotWithShape="0">
          <a:gsLst>
            <a:gs pos="0">
              <a:schemeClr val="accent5">
                <a:hueOff val="-8101434"/>
                <a:satOff val="-551"/>
                <a:lumOff val="1307"/>
                <a:alphaOff val="0"/>
                <a:satMod val="103000"/>
                <a:lumMod val="102000"/>
                <a:tint val="94000"/>
              </a:schemeClr>
            </a:gs>
            <a:gs pos="50000">
              <a:schemeClr val="accent5">
                <a:hueOff val="-8101434"/>
                <a:satOff val="-551"/>
                <a:lumOff val="1307"/>
                <a:alphaOff val="0"/>
                <a:satMod val="110000"/>
                <a:lumMod val="100000"/>
                <a:shade val="100000"/>
              </a:schemeClr>
            </a:gs>
            <a:gs pos="100000">
              <a:schemeClr val="accent5">
                <a:hueOff val="-8101434"/>
                <a:satOff val="-551"/>
                <a:lumOff val="130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de-CH" sz="600" kern="1200">
              <a:effectLst>
                <a:reflection blurRad="6350" stA="60000" endA="900" endPos="60000" dist="29997" dir="5400000" sy="-100000" algn="bl" rotWithShape="0"/>
              </a:effectLst>
            </a:rPr>
            <a:t>Freiheit</a:t>
          </a:r>
        </a:p>
      </dsp:txBody>
      <dsp:txXfrm rot="10800000">
        <a:off x="763902" y="681198"/>
        <a:ext cx="416409" cy="340599"/>
      </dsp:txXfrm>
    </dsp:sp>
    <dsp:sp modelId="{3939A1D2-B590-4AE6-9684-91A319B6F6A9}">
      <dsp:nvSpPr>
        <dsp:cNvPr id="0" name=""/>
        <dsp:cNvSpPr/>
      </dsp:nvSpPr>
      <dsp:spPr>
        <a:xfrm>
          <a:off x="967788" y="676559"/>
          <a:ext cx="832819" cy="681198"/>
        </a:xfrm>
        <a:prstGeom prst="triangle">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de-CH" sz="500" kern="1200">
              <a:effectLst>
                <a:reflection blurRad="6350" stA="60000" endA="900" endPos="60000" dist="29997" dir="5400000" sy="-100000" algn="bl" rotWithShape="0"/>
              </a:effectLst>
            </a:rPr>
            <a:t>Gewissen</a:t>
          </a:r>
        </a:p>
      </dsp:txBody>
      <dsp:txXfrm>
        <a:off x="1175993" y="1017158"/>
        <a:ext cx="416409" cy="34059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41A37-F89B-4473-85EA-BC067EA34B48}">
      <dsp:nvSpPr>
        <dsp:cNvPr id="0" name=""/>
        <dsp:cNvSpPr/>
      </dsp:nvSpPr>
      <dsp:spPr>
        <a:xfrm>
          <a:off x="212714" y="0"/>
          <a:ext cx="9821334" cy="6138334"/>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428511-B77B-45D0-80E1-631B82F2B0EE}">
      <dsp:nvSpPr>
        <dsp:cNvPr id="0" name=""/>
        <dsp:cNvSpPr/>
      </dsp:nvSpPr>
      <dsp:spPr>
        <a:xfrm>
          <a:off x="1460024" y="4236678"/>
          <a:ext cx="255354" cy="25535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68D208-A851-4C89-9F5F-D3971D562BEF}">
      <dsp:nvSpPr>
        <dsp:cNvPr id="0" name=""/>
        <dsp:cNvSpPr/>
      </dsp:nvSpPr>
      <dsp:spPr>
        <a:xfrm>
          <a:off x="449305" y="3715780"/>
          <a:ext cx="2435787" cy="412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307" tIns="0" rIns="0" bIns="0" numCol="1" spcCol="1270" anchor="t" anchorCtr="0">
          <a:noAutofit/>
        </a:bodyPr>
        <a:lstStyle/>
        <a:p>
          <a:pPr marL="0" lvl="0" indent="0" algn="ctr" defTabSz="1422400">
            <a:lnSpc>
              <a:spcPct val="90000"/>
            </a:lnSpc>
            <a:spcBef>
              <a:spcPct val="0"/>
            </a:spcBef>
            <a:spcAft>
              <a:spcPct val="35000"/>
            </a:spcAft>
            <a:buNone/>
          </a:pPr>
          <a:r>
            <a:rPr lang="de-CH" sz="3200" b="1" kern="1200" dirty="0">
              <a:solidFill>
                <a:schemeClr val="tx1"/>
              </a:solidFill>
            </a:rPr>
            <a:t>Erkennen</a:t>
          </a:r>
          <a:br>
            <a:rPr lang="de-CH" sz="3200" b="1" kern="1200" dirty="0">
              <a:solidFill>
                <a:schemeClr val="tx1"/>
              </a:solidFill>
            </a:rPr>
          </a:br>
          <a:r>
            <a:rPr lang="de-CH" sz="3200" b="0" kern="1200" dirty="0">
              <a:solidFill>
                <a:schemeClr val="tx1"/>
              </a:solidFill>
            </a:rPr>
            <a:t>(Shaping)</a:t>
          </a:r>
        </a:p>
      </dsp:txBody>
      <dsp:txXfrm>
        <a:off x="449305" y="3715780"/>
        <a:ext cx="2435787" cy="412041"/>
      </dsp:txXfrm>
    </dsp:sp>
    <dsp:sp modelId="{E7C50658-FF13-4D1D-970C-7D4635C73BEC}">
      <dsp:nvSpPr>
        <dsp:cNvPr id="0" name=""/>
        <dsp:cNvSpPr/>
      </dsp:nvSpPr>
      <dsp:spPr>
        <a:xfrm>
          <a:off x="3714020" y="2568278"/>
          <a:ext cx="461602" cy="46160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D27E17-EC94-483B-A48A-138C9F2F8724}">
      <dsp:nvSpPr>
        <dsp:cNvPr id="0" name=""/>
        <dsp:cNvSpPr/>
      </dsp:nvSpPr>
      <dsp:spPr>
        <a:xfrm>
          <a:off x="1283927" y="2062324"/>
          <a:ext cx="5220196" cy="740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594" tIns="0" rIns="0" bIns="0" numCol="1" spcCol="1270" anchor="t" anchorCtr="0">
          <a:noAutofit/>
        </a:bodyPr>
        <a:lstStyle/>
        <a:p>
          <a:pPr marL="0" lvl="0" indent="0" algn="ctr" defTabSz="1422400">
            <a:lnSpc>
              <a:spcPct val="90000"/>
            </a:lnSpc>
            <a:spcBef>
              <a:spcPct val="0"/>
            </a:spcBef>
            <a:spcAft>
              <a:spcPct val="35000"/>
            </a:spcAft>
            <a:buNone/>
          </a:pPr>
          <a:r>
            <a:rPr lang="de-CH" sz="3200" b="1" kern="1200" dirty="0">
              <a:solidFill>
                <a:schemeClr val="tx1"/>
              </a:solidFill>
            </a:rPr>
            <a:t>Loslassen </a:t>
          </a:r>
          <a:r>
            <a:rPr lang="de-CH" sz="3200" b="0" kern="1200" dirty="0">
              <a:solidFill>
                <a:schemeClr val="tx1"/>
              </a:solidFill>
            </a:rPr>
            <a:t>(Anklagen/Vergeben)</a:t>
          </a:r>
          <a:br>
            <a:rPr lang="de-CH" sz="3200" b="0" kern="1200" dirty="0">
              <a:solidFill>
                <a:schemeClr val="tx1"/>
              </a:solidFill>
            </a:rPr>
          </a:br>
          <a:endParaRPr lang="de-CH" sz="3200" b="0" kern="1200" dirty="0">
            <a:solidFill>
              <a:schemeClr val="tx1"/>
            </a:solidFill>
          </a:endParaRPr>
        </a:p>
      </dsp:txBody>
      <dsp:txXfrm>
        <a:off x="1283927" y="2062324"/>
        <a:ext cx="5220196" cy="740145"/>
      </dsp:txXfrm>
    </dsp:sp>
    <dsp:sp modelId="{34E390BF-6174-4396-B982-3F3A6BBE6730}">
      <dsp:nvSpPr>
        <dsp:cNvPr id="0" name=""/>
        <dsp:cNvSpPr/>
      </dsp:nvSpPr>
      <dsp:spPr>
        <a:xfrm>
          <a:off x="6424708" y="1552998"/>
          <a:ext cx="638386" cy="638386"/>
        </a:xfrm>
        <a:prstGeom prst="ellipse">
          <a:avLst/>
        </a:prstGeom>
        <a:solidFill>
          <a:schemeClr val="accent6">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318A3D-F835-4AC6-B98A-1AB0F5D0512A}">
      <dsp:nvSpPr>
        <dsp:cNvPr id="0" name=""/>
        <dsp:cNvSpPr/>
      </dsp:nvSpPr>
      <dsp:spPr>
        <a:xfrm>
          <a:off x="4510141" y="968388"/>
          <a:ext cx="6615045" cy="844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268" tIns="0" rIns="0" bIns="0" numCol="1" spcCol="1270" anchor="t" anchorCtr="0">
          <a:noAutofit/>
        </a:bodyPr>
        <a:lstStyle/>
        <a:p>
          <a:pPr marL="0" lvl="0" indent="0" algn="ctr" defTabSz="1555750">
            <a:lnSpc>
              <a:spcPct val="90000"/>
            </a:lnSpc>
            <a:spcBef>
              <a:spcPct val="0"/>
            </a:spcBef>
            <a:spcAft>
              <a:spcPct val="35000"/>
            </a:spcAft>
            <a:buNone/>
          </a:pPr>
          <a:r>
            <a:rPr lang="de-CH" sz="3500" b="1" kern="1200" dirty="0">
              <a:solidFill>
                <a:schemeClr val="tx1"/>
              </a:solidFill>
            </a:rPr>
            <a:t>Heilung / Wiederherstellung</a:t>
          </a:r>
          <a:r>
            <a:rPr lang="de-CH" sz="3500" kern="1200" dirty="0">
              <a:solidFill>
                <a:schemeClr val="tx1"/>
              </a:solidFill>
            </a:rPr>
            <a:t> </a:t>
          </a:r>
        </a:p>
      </dsp:txBody>
      <dsp:txXfrm>
        <a:off x="4510141" y="968388"/>
        <a:ext cx="6615045" cy="844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DCEF1-3F1F-426B-BFAB-79F70CFDEFD4}">
      <dsp:nvSpPr>
        <dsp:cNvPr id="0" name=""/>
        <dsp:cNvSpPr/>
      </dsp:nvSpPr>
      <dsp:spPr>
        <a:xfrm>
          <a:off x="0" y="14769"/>
          <a:ext cx="10515600" cy="859949"/>
        </a:xfrm>
        <a:prstGeom prst="roundRect">
          <a:avLst/>
        </a:prstGeom>
        <a:solidFill>
          <a:schemeClr val="accent6">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de-CH" sz="3500" kern="1200"/>
            <a:t>«Handbuch zur Seele» - die Bibel</a:t>
          </a:r>
        </a:p>
      </dsp:txBody>
      <dsp:txXfrm>
        <a:off x="41979" y="56748"/>
        <a:ext cx="10431642" cy="775991"/>
      </dsp:txXfrm>
    </dsp:sp>
    <dsp:sp modelId="{BB71EF7B-76F0-4AF4-861C-B720847045B8}">
      <dsp:nvSpPr>
        <dsp:cNvPr id="0" name=""/>
        <dsp:cNvSpPr/>
      </dsp:nvSpPr>
      <dsp:spPr>
        <a:xfrm>
          <a:off x="0" y="975519"/>
          <a:ext cx="10515600" cy="8599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de-CH" sz="3500" kern="1200"/>
            <a:t>Wissenschaft gestützt</a:t>
          </a:r>
        </a:p>
      </dsp:txBody>
      <dsp:txXfrm>
        <a:off x="41979" y="1017498"/>
        <a:ext cx="10431642" cy="775991"/>
      </dsp:txXfrm>
    </dsp:sp>
    <dsp:sp modelId="{5B77445A-B1DC-4668-BD18-29217B9ABAF9}">
      <dsp:nvSpPr>
        <dsp:cNvPr id="0" name=""/>
        <dsp:cNvSpPr/>
      </dsp:nvSpPr>
      <dsp:spPr>
        <a:xfrm>
          <a:off x="0" y="1936269"/>
          <a:ext cx="10515600" cy="8599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de-CH" sz="3500" kern="1200"/>
            <a:t>Gemeinsamkeit in Sprache und Verständnis</a:t>
          </a:r>
        </a:p>
      </dsp:txBody>
      <dsp:txXfrm>
        <a:off x="41979" y="1978248"/>
        <a:ext cx="10431642" cy="775991"/>
      </dsp:txXfrm>
    </dsp:sp>
    <dsp:sp modelId="{56E94C83-57A7-46A3-BA90-B68D2FCD2FC7}">
      <dsp:nvSpPr>
        <dsp:cNvPr id="0" name=""/>
        <dsp:cNvSpPr/>
      </dsp:nvSpPr>
      <dsp:spPr>
        <a:xfrm>
          <a:off x="0" y="2897018"/>
          <a:ext cx="10515600" cy="8599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de-CH" sz="3500" kern="1200"/>
            <a:t>Design Psychologie </a:t>
          </a:r>
        </a:p>
      </dsp:txBody>
      <dsp:txXfrm>
        <a:off x="41979" y="2938997"/>
        <a:ext cx="10431642" cy="775991"/>
      </dsp:txXfrm>
    </dsp:sp>
    <dsp:sp modelId="{D763C0BC-1BDB-44D2-8C49-6E581500C821}">
      <dsp:nvSpPr>
        <dsp:cNvPr id="0" name=""/>
        <dsp:cNvSpPr/>
      </dsp:nvSpPr>
      <dsp:spPr>
        <a:xfrm>
          <a:off x="0" y="3756969"/>
          <a:ext cx="10515600"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4450" rIns="248920" bIns="44450" numCol="1" spcCol="1270" anchor="t" anchorCtr="0">
          <a:noAutofit/>
        </a:bodyPr>
        <a:lstStyle/>
        <a:p>
          <a:pPr marL="228600" lvl="1" indent="-228600" algn="l" defTabSz="1200150">
            <a:lnSpc>
              <a:spcPct val="90000"/>
            </a:lnSpc>
            <a:spcBef>
              <a:spcPct val="0"/>
            </a:spcBef>
            <a:spcAft>
              <a:spcPct val="20000"/>
            </a:spcAft>
            <a:buChar char="•"/>
          </a:pPr>
          <a:endParaRPr lang="de-CH" sz="2700" kern="1200"/>
        </a:p>
      </dsp:txBody>
      <dsp:txXfrm>
        <a:off x="0" y="3756969"/>
        <a:ext cx="10515600" cy="579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01F35-A048-46AE-AE87-6E31A1A05FE5}">
      <dsp:nvSpPr>
        <dsp:cNvPr id="0" name=""/>
        <dsp:cNvSpPr/>
      </dsp:nvSpPr>
      <dsp:spPr>
        <a:xfrm>
          <a:off x="1857375" y="0"/>
          <a:ext cx="1857375" cy="1450446"/>
        </a:xfrm>
        <a:prstGeom prst="trapezoid">
          <a:avLst>
            <a:gd name="adj" fmla="val 64028"/>
          </a:avLst>
        </a:prstGeom>
        <a:gradFill rotWithShape="0">
          <a:gsLst>
            <a:gs pos="0">
              <a:srgbClr val="F8CBAD"/>
            </a:gs>
            <a:gs pos="69000">
              <a:srgbClr val="C00000"/>
            </a:gs>
          </a:gsLst>
          <a:lin ang="16200000" scaled="1"/>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de-CH" sz="2700" kern="1200">
              <a:effectLst>
                <a:outerShdw blurRad="38100" dist="38100" dir="2700000" algn="tl">
                  <a:srgbClr val="000000">
                    <a:alpha val="43137"/>
                  </a:srgbClr>
                </a:outerShdw>
              </a:effectLst>
            </a:rPr>
            <a:t>Traumen</a:t>
          </a:r>
        </a:p>
      </dsp:txBody>
      <dsp:txXfrm>
        <a:off x="1857375" y="0"/>
        <a:ext cx="1857375" cy="1450446"/>
      </dsp:txXfrm>
    </dsp:sp>
    <dsp:sp modelId="{F37E4A77-D16D-4F22-A436-B6F1EA3755CA}">
      <dsp:nvSpPr>
        <dsp:cNvPr id="0" name=""/>
        <dsp:cNvSpPr/>
      </dsp:nvSpPr>
      <dsp:spPr>
        <a:xfrm>
          <a:off x="928687" y="1450446"/>
          <a:ext cx="3714750" cy="1450446"/>
        </a:xfrm>
        <a:prstGeom prst="trapezoid">
          <a:avLst>
            <a:gd name="adj" fmla="val 64028"/>
          </a:avLst>
        </a:prstGeom>
        <a:gradFill flip="none" rotWithShape="1">
          <a:gsLst>
            <a:gs pos="0">
              <a:srgbClr val="5B9BD5"/>
            </a:gs>
            <a:gs pos="100000">
              <a:srgbClr val="F8CBAD"/>
            </a:gs>
          </a:gsLst>
          <a:lin ang="16200000" scaled="1"/>
          <a:tileRect/>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de-CH" sz="2700" kern="1200">
              <a:effectLst>
                <a:outerShdw blurRad="38100" dist="38100" dir="2700000" algn="tl">
                  <a:srgbClr val="000000">
                    <a:alpha val="43137"/>
                  </a:srgbClr>
                </a:outerShdw>
              </a:effectLst>
            </a:rPr>
            <a:t>Traumen</a:t>
          </a:r>
        </a:p>
        <a:p>
          <a:pPr marL="0" lvl="0" indent="0" algn="ctr" defTabSz="1200150">
            <a:lnSpc>
              <a:spcPct val="90000"/>
            </a:lnSpc>
            <a:spcBef>
              <a:spcPct val="0"/>
            </a:spcBef>
            <a:spcAft>
              <a:spcPct val="35000"/>
            </a:spcAft>
            <a:buNone/>
          </a:pPr>
          <a:r>
            <a:rPr lang="de-CH" sz="2700" kern="1200">
              <a:effectLst>
                <a:outerShdw blurRad="38100" dist="38100" dir="2700000" algn="tl">
                  <a:srgbClr val="000000">
                    <a:alpha val="43137"/>
                  </a:srgbClr>
                </a:outerShdw>
              </a:effectLst>
            </a:rPr>
            <a:t>Lebenswunden</a:t>
          </a:r>
        </a:p>
      </dsp:txBody>
      <dsp:txXfrm>
        <a:off x="1578768" y="1450446"/>
        <a:ext cx="2414587" cy="1450446"/>
      </dsp:txXfrm>
    </dsp:sp>
    <dsp:sp modelId="{00D91BB5-2CAD-424C-BD50-AD5F27E27669}">
      <dsp:nvSpPr>
        <dsp:cNvPr id="0" name=""/>
        <dsp:cNvSpPr/>
      </dsp:nvSpPr>
      <dsp:spPr>
        <a:xfrm>
          <a:off x="0" y="2900892"/>
          <a:ext cx="5572125" cy="1450446"/>
        </a:xfrm>
        <a:prstGeom prst="trapezoid">
          <a:avLst>
            <a:gd name="adj" fmla="val 64028"/>
          </a:avLst>
        </a:prstGeom>
        <a:gradFill rotWithShape="0">
          <a:gsLst>
            <a:gs pos="0">
              <a:schemeClr val="accent5">
                <a:lumMod val="50000"/>
              </a:schemeClr>
            </a:gs>
            <a:gs pos="100000">
              <a:srgbClr val="5B9BD5"/>
            </a:gs>
          </a:gsLst>
          <a:lin ang="16200000" scaled="1"/>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de-CH" sz="2700" kern="1200">
              <a:effectLst>
                <a:outerShdw blurRad="38100" dist="38100" dir="2700000" algn="tl">
                  <a:srgbClr val="000000">
                    <a:alpha val="43137"/>
                  </a:srgbClr>
                </a:outerShdw>
              </a:effectLst>
            </a:rPr>
            <a:t>Verletzungen</a:t>
          </a:r>
        </a:p>
      </dsp:txBody>
      <dsp:txXfrm>
        <a:off x="975121" y="2900892"/>
        <a:ext cx="3621881" cy="14504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01F35-A048-46AE-AE87-6E31A1A05FE5}">
      <dsp:nvSpPr>
        <dsp:cNvPr id="0" name=""/>
        <dsp:cNvSpPr/>
      </dsp:nvSpPr>
      <dsp:spPr>
        <a:xfrm>
          <a:off x="1857375" y="0"/>
          <a:ext cx="1857375" cy="1450446"/>
        </a:xfrm>
        <a:prstGeom prst="trapezoid">
          <a:avLst>
            <a:gd name="adj" fmla="val 64028"/>
          </a:avLst>
        </a:prstGeom>
        <a:gradFill rotWithShape="0">
          <a:gsLst>
            <a:gs pos="0">
              <a:srgbClr val="F8CBAD"/>
            </a:gs>
            <a:gs pos="69000">
              <a:srgbClr val="C00000"/>
            </a:gs>
          </a:gsLst>
          <a:lin ang="16200000" scaled="1"/>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de-CH" sz="2600" kern="1200">
              <a:effectLst>
                <a:outerShdw blurRad="38100" dist="38100" dir="2700000" algn="tl">
                  <a:srgbClr val="000000">
                    <a:alpha val="43137"/>
                  </a:srgbClr>
                </a:outerShdw>
              </a:effectLst>
            </a:rPr>
            <a:t>Traumen</a:t>
          </a:r>
        </a:p>
      </dsp:txBody>
      <dsp:txXfrm>
        <a:off x="1857375" y="0"/>
        <a:ext cx="1857375" cy="1450446"/>
      </dsp:txXfrm>
    </dsp:sp>
    <dsp:sp modelId="{F37E4A77-D16D-4F22-A436-B6F1EA3755CA}">
      <dsp:nvSpPr>
        <dsp:cNvPr id="0" name=""/>
        <dsp:cNvSpPr/>
      </dsp:nvSpPr>
      <dsp:spPr>
        <a:xfrm>
          <a:off x="928687" y="1450446"/>
          <a:ext cx="3714750" cy="1450446"/>
        </a:xfrm>
        <a:prstGeom prst="trapezoid">
          <a:avLst>
            <a:gd name="adj" fmla="val 64028"/>
          </a:avLst>
        </a:prstGeom>
        <a:gradFill flip="none" rotWithShape="1">
          <a:gsLst>
            <a:gs pos="0">
              <a:srgbClr val="5B9BD5"/>
            </a:gs>
            <a:gs pos="100000">
              <a:srgbClr val="F8CBAD"/>
            </a:gs>
          </a:gsLst>
          <a:lin ang="16200000" scaled="1"/>
          <a:tileRect/>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de-CH" sz="2600" kern="1200">
              <a:effectLst>
                <a:outerShdw blurRad="38100" dist="38100" dir="2700000" algn="tl">
                  <a:srgbClr val="000000">
                    <a:alpha val="43137"/>
                  </a:srgbClr>
                </a:outerShdw>
              </a:effectLst>
            </a:rPr>
            <a:t>Traumen</a:t>
          </a:r>
        </a:p>
        <a:p>
          <a:pPr marL="0" lvl="0" indent="0" algn="ctr" defTabSz="1155700">
            <a:lnSpc>
              <a:spcPct val="90000"/>
            </a:lnSpc>
            <a:spcBef>
              <a:spcPct val="0"/>
            </a:spcBef>
            <a:spcAft>
              <a:spcPct val="35000"/>
            </a:spcAft>
            <a:buNone/>
          </a:pPr>
          <a:r>
            <a:rPr lang="de-CH" sz="2600" b="1" kern="1200">
              <a:effectLst>
                <a:outerShdw blurRad="38100" dist="38100" dir="2700000" algn="tl">
                  <a:srgbClr val="000000">
                    <a:alpha val="43137"/>
                  </a:srgbClr>
                </a:outerShdw>
              </a:effectLst>
            </a:rPr>
            <a:t>Lebenswunden</a:t>
          </a:r>
        </a:p>
      </dsp:txBody>
      <dsp:txXfrm>
        <a:off x="1578768" y="1450446"/>
        <a:ext cx="2414587" cy="1450446"/>
      </dsp:txXfrm>
    </dsp:sp>
    <dsp:sp modelId="{00D91BB5-2CAD-424C-BD50-AD5F27E27669}">
      <dsp:nvSpPr>
        <dsp:cNvPr id="0" name=""/>
        <dsp:cNvSpPr/>
      </dsp:nvSpPr>
      <dsp:spPr>
        <a:xfrm>
          <a:off x="0" y="2900892"/>
          <a:ext cx="5572125" cy="1450446"/>
        </a:xfrm>
        <a:prstGeom prst="trapezoid">
          <a:avLst>
            <a:gd name="adj" fmla="val 64028"/>
          </a:avLst>
        </a:prstGeom>
        <a:gradFill rotWithShape="0">
          <a:gsLst>
            <a:gs pos="0">
              <a:schemeClr val="accent5">
                <a:lumMod val="50000"/>
              </a:schemeClr>
            </a:gs>
            <a:gs pos="100000">
              <a:srgbClr val="5B9BD5"/>
            </a:gs>
          </a:gsLst>
          <a:lin ang="16200000" scaled="1"/>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de-CH" sz="2600" kern="1200">
              <a:effectLst>
                <a:outerShdw blurRad="38100" dist="38100" dir="2700000" algn="tl">
                  <a:srgbClr val="000000">
                    <a:alpha val="43137"/>
                  </a:srgbClr>
                </a:outerShdw>
              </a:effectLst>
            </a:rPr>
            <a:t>Verletzungen</a:t>
          </a:r>
        </a:p>
      </dsp:txBody>
      <dsp:txXfrm>
        <a:off x="975121" y="2900892"/>
        <a:ext cx="3621881" cy="14504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01F35-A048-46AE-AE87-6E31A1A05FE5}">
      <dsp:nvSpPr>
        <dsp:cNvPr id="0" name=""/>
        <dsp:cNvSpPr/>
      </dsp:nvSpPr>
      <dsp:spPr>
        <a:xfrm>
          <a:off x="1857375" y="0"/>
          <a:ext cx="1857375" cy="1450446"/>
        </a:xfrm>
        <a:prstGeom prst="trapezoid">
          <a:avLst>
            <a:gd name="adj" fmla="val 64028"/>
          </a:avLst>
        </a:prstGeom>
        <a:gradFill rotWithShape="0">
          <a:gsLst>
            <a:gs pos="0">
              <a:srgbClr val="F8CBAD"/>
            </a:gs>
            <a:gs pos="69000">
              <a:srgbClr val="C00000"/>
            </a:gs>
          </a:gsLst>
          <a:lin ang="16200000" scaled="1"/>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de-CH" sz="2600" kern="1200">
              <a:effectLst>
                <a:outerShdw blurRad="38100" dist="38100" dir="2700000" algn="tl">
                  <a:srgbClr val="000000">
                    <a:alpha val="43137"/>
                  </a:srgbClr>
                </a:outerShdw>
              </a:effectLst>
            </a:rPr>
            <a:t>Traumen</a:t>
          </a:r>
        </a:p>
      </dsp:txBody>
      <dsp:txXfrm>
        <a:off x="1857375" y="0"/>
        <a:ext cx="1857375" cy="1450446"/>
      </dsp:txXfrm>
    </dsp:sp>
    <dsp:sp modelId="{F37E4A77-D16D-4F22-A436-B6F1EA3755CA}">
      <dsp:nvSpPr>
        <dsp:cNvPr id="0" name=""/>
        <dsp:cNvSpPr/>
      </dsp:nvSpPr>
      <dsp:spPr>
        <a:xfrm>
          <a:off x="928687" y="1450446"/>
          <a:ext cx="3714750" cy="1450446"/>
        </a:xfrm>
        <a:prstGeom prst="trapezoid">
          <a:avLst>
            <a:gd name="adj" fmla="val 64028"/>
          </a:avLst>
        </a:prstGeom>
        <a:gradFill flip="none" rotWithShape="1">
          <a:gsLst>
            <a:gs pos="0">
              <a:srgbClr val="5B9BD5"/>
            </a:gs>
            <a:gs pos="100000">
              <a:srgbClr val="F8CBAD"/>
            </a:gs>
          </a:gsLst>
          <a:lin ang="16200000" scaled="1"/>
          <a:tileRect/>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de-CH" sz="2600" kern="1200">
              <a:effectLst>
                <a:outerShdw blurRad="38100" dist="38100" dir="2700000" algn="tl">
                  <a:srgbClr val="000000">
                    <a:alpha val="43137"/>
                  </a:srgbClr>
                </a:outerShdw>
              </a:effectLst>
            </a:rPr>
            <a:t>Traumen</a:t>
          </a:r>
        </a:p>
        <a:p>
          <a:pPr marL="0" lvl="0" indent="0" algn="ctr" defTabSz="1155700">
            <a:lnSpc>
              <a:spcPct val="90000"/>
            </a:lnSpc>
            <a:spcBef>
              <a:spcPct val="0"/>
            </a:spcBef>
            <a:spcAft>
              <a:spcPct val="35000"/>
            </a:spcAft>
            <a:buNone/>
          </a:pPr>
          <a:r>
            <a:rPr lang="de-CH" sz="2600" b="1" kern="1200">
              <a:effectLst>
                <a:outerShdw blurRad="38100" dist="38100" dir="2700000" algn="tl">
                  <a:srgbClr val="000000">
                    <a:alpha val="43137"/>
                  </a:srgbClr>
                </a:outerShdw>
              </a:effectLst>
            </a:rPr>
            <a:t>Lebenswunden</a:t>
          </a:r>
        </a:p>
      </dsp:txBody>
      <dsp:txXfrm>
        <a:off x="1578768" y="1450446"/>
        <a:ext cx="2414587" cy="1450446"/>
      </dsp:txXfrm>
    </dsp:sp>
    <dsp:sp modelId="{00D91BB5-2CAD-424C-BD50-AD5F27E27669}">
      <dsp:nvSpPr>
        <dsp:cNvPr id="0" name=""/>
        <dsp:cNvSpPr/>
      </dsp:nvSpPr>
      <dsp:spPr>
        <a:xfrm>
          <a:off x="0" y="2900892"/>
          <a:ext cx="5572125" cy="1450446"/>
        </a:xfrm>
        <a:prstGeom prst="trapezoid">
          <a:avLst>
            <a:gd name="adj" fmla="val 64028"/>
          </a:avLst>
        </a:prstGeom>
        <a:gradFill rotWithShape="0">
          <a:gsLst>
            <a:gs pos="0">
              <a:schemeClr val="accent5">
                <a:lumMod val="50000"/>
              </a:schemeClr>
            </a:gs>
            <a:gs pos="100000">
              <a:srgbClr val="5B9BD5"/>
            </a:gs>
          </a:gsLst>
          <a:lin ang="16200000" scaled="1"/>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de-CH" sz="2600" kern="1200">
              <a:effectLst>
                <a:outerShdw blurRad="38100" dist="38100" dir="2700000" algn="tl">
                  <a:srgbClr val="000000">
                    <a:alpha val="43137"/>
                  </a:srgbClr>
                </a:outerShdw>
              </a:effectLst>
            </a:rPr>
            <a:t>Verletzungen</a:t>
          </a:r>
        </a:p>
      </dsp:txBody>
      <dsp:txXfrm>
        <a:off x="975121" y="2900892"/>
        <a:ext cx="3621881" cy="14504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01F35-A048-46AE-AE87-6E31A1A05FE5}">
      <dsp:nvSpPr>
        <dsp:cNvPr id="0" name=""/>
        <dsp:cNvSpPr/>
      </dsp:nvSpPr>
      <dsp:spPr>
        <a:xfrm>
          <a:off x="1857375" y="0"/>
          <a:ext cx="1857375" cy="1450446"/>
        </a:xfrm>
        <a:prstGeom prst="trapezoid">
          <a:avLst>
            <a:gd name="adj" fmla="val 64028"/>
          </a:avLst>
        </a:prstGeom>
        <a:gradFill rotWithShape="0">
          <a:gsLst>
            <a:gs pos="0">
              <a:srgbClr val="F8CBAD"/>
            </a:gs>
            <a:gs pos="69000">
              <a:srgbClr val="C00000"/>
            </a:gs>
          </a:gsLst>
          <a:lin ang="16200000" scaled="1"/>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de-CH" sz="2700" kern="1200">
              <a:effectLst>
                <a:outerShdw blurRad="38100" dist="38100" dir="2700000" algn="tl">
                  <a:srgbClr val="000000">
                    <a:alpha val="43137"/>
                  </a:srgbClr>
                </a:outerShdw>
              </a:effectLst>
            </a:rPr>
            <a:t>Traumen</a:t>
          </a:r>
        </a:p>
      </dsp:txBody>
      <dsp:txXfrm>
        <a:off x="1857375" y="0"/>
        <a:ext cx="1857375" cy="1450446"/>
      </dsp:txXfrm>
    </dsp:sp>
    <dsp:sp modelId="{F37E4A77-D16D-4F22-A436-B6F1EA3755CA}">
      <dsp:nvSpPr>
        <dsp:cNvPr id="0" name=""/>
        <dsp:cNvSpPr/>
      </dsp:nvSpPr>
      <dsp:spPr>
        <a:xfrm>
          <a:off x="928687" y="1450446"/>
          <a:ext cx="3714750" cy="1450446"/>
        </a:xfrm>
        <a:prstGeom prst="trapezoid">
          <a:avLst>
            <a:gd name="adj" fmla="val 64028"/>
          </a:avLst>
        </a:prstGeom>
        <a:gradFill flip="none" rotWithShape="1">
          <a:gsLst>
            <a:gs pos="0">
              <a:srgbClr val="5B9BD5"/>
            </a:gs>
            <a:gs pos="100000">
              <a:srgbClr val="F8CBAD"/>
            </a:gs>
          </a:gsLst>
          <a:lin ang="16200000" scaled="1"/>
          <a:tileRect/>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de-CH" sz="2700" b="1" kern="1200">
              <a:effectLst>
                <a:outerShdw blurRad="38100" dist="38100" dir="2700000" algn="tl">
                  <a:srgbClr val="000000">
                    <a:alpha val="43137"/>
                  </a:srgbClr>
                </a:outerShdw>
              </a:effectLst>
            </a:rPr>
            <a:t>Traumen</a:t>
          </a:r>
        </a:p>
        <a:p>
          <a:pPr marL="0" lvl="0" indent="0" algn="ctr" defTabSz="1200150">
            <a:lnSpc>
              <a:spcPct val="90000"/>
            </a:lnSpc>
            <a:spcBef>
              <a:spcPct val="0"/>
            </a:spcBef>
            <a:spcAft>
              <a:spcPct val="35000"/>
            </a:spcAft>
            <a:buNone/>
          </a:pPr>
          <a:r>
            <a:rPr lang="de-CH" sz="2700" b="0" kern="1200">
              <a:effectLst>
                <a:outerShdw blurRad="38100" dist="38100" dir="2700000" algn="tl">
                  <a:srgbClr val="000000">
                    <a:alpha val="43137"/>
                  </a:srgbClr>
                </a:outerShdw>
              </a:effectLst>
            </a:rPr>
            <a:t>Lebenswunden</a:t>
          </a:r>
        </a:p>
      </dsp:txBody>
      <dsp:txXfrm>
        <a:off x="1578768" y="1450446"/>
        <a:ext cx="2414587" cy="1450446"/>
      </dsp:txXfrm>
    </dsp:sp>
    <dsp:sp modelId="{00D91BB5-2CAD-424C-BD50-AD5F27E27669}">
      <dsp:nvSpPr>
        <dsp:cNvPr id="0" name=""/>
        <dsp:cNvSpPr/>
      </dsp:nvSpPr>
      <dsp:spPr>
        <a:xfrm>
          <a:off x="0" y="2900892"/>
          <a:ext cx="5572125" cy="1450446"/>
        </a:xfrm>
        <a:prstGeom prst="trapezoid">
          <a:avLst>
            <a:gd name="adj" fmla="val 64028"/>
          </a:avLst>
        </a:prstGeom>
        <a:gradFill rotWithShape="0">
          <a:gsLst>
            <a:gs pos="0">
              <a:schemeClr val="accent5">
                <a:lumMod val="50000"/>
              </a:schemeClr>
            </a:gs>
            <a:gs pos="100000">
              <a:srgbClr val="5B9BD5"/>
            </a:gs>
          </a:gsLst>
          <a:lin ang="16200000" scaled="1"/>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de-CH" sz="2700" kern="1200">
              <a:effectLst>
                <a:outerShdw blurRad="38100" dist="38100" dir="2700000" algn="tl">
                  <a:srgbClr val="000000">
                    <a:alpha val="43137"/>
                  </a:srgbClr>
                </a:outerShdw>
              </a:effectLst>
            </a:rPr>
            <a:t>Verletzungen</a:t>
          </a:r>
        </a:p>
      </dsp:txBody>
      <dsp:txXfrm>
        <a:off x="975121" y="2900892"/>
        <a:ext cx="3621881" cy="14504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01F35-A048-46AE-AE87-6E31A1A05FE5}">
      <dsp:nvSpPr>
        <dsp:cNvPr id="0" name=""/>
        <dsp:cNvSpPr/>
      </dsp:nvSpPr>
      <dsp:spPr>
        <a:xfrm>
          <a:off x="1857375" y="0"/>
          <a:ext cx="1857375" cy="1450446"/>
        </a:xfrm>
        <a:prstGeom prst="trapezoid">
          <a:avLst>
            <a:gd name="adj" fmla="val 64028"/>
          </a:avLst>
        </a:prstGeom>
        <a:gradFill rotWithShape="0">
          <a:gsLst>
            <a:gs pos="0">
              <a:srgbClr val="F8CBAD"/>
            </a:gs>
            <a:gs pos="69000">
              <a:srgbClr val="C00000"/>
            </a:gs>
          </a:gsLst>
          <a:lin ang="16200000" scaled="1"/>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de-CH" sz="2700" kern="1200">
              <a:effectLst>
                <a:outerShdw blurRad="38100" dist="38100" dir="2700000" algn="tl">
                  <a:srgbClr val="000000">
                    <a:alpha val="43137"/>
                  </a:srgbClr>
                </a:outerShdw>
              </a:effectLst>
            </a:rPr>
            <a:t>Traumen</a:t>
          </a:r>
        </a:p>
      </dsp:txBody>
      <dsp:txXfrm>
        <a:off x="1857375" y="0"/>
        <a:ext cx="1857375" cy="1450446"/>
      </dsp:txXfrm>
    </dsp:sp>
    <dsp:sp modelId="{F37E4A77-D16D-4F22-A436-B6F1EA3755CA}">
      <dsp:nvSpPr>
        <dsp:cNvPr id="0" name=""/>
        <dsp:cNvSpPr/>
      </dsp:nvSpPr>
      <dsp:spPr>
        <a:xfrm>
          <a:off x="928687" y="1450446"/>
          <a:ext cx="3714750" cy="1450446"/>
        </a:xfrm>
        <a:prstGeom prst="trapezoid">
          <a:avLst>
            <a:gd name="adj" fmla="val 64028"/>
          </a:avLst>
        </a:prstGeom>
        <a:gradFill flip="none" rotWithShape="1">
          <a:gsLst>
            <a:gs pos="0">
              <a:srgbClr val="5B9BD5"/>
            </a:gs>
            <a:gs pos="100000">
              <a:srgbClr val="F8CBAD"/>
            </a:gs>
          </a:gsLst>
          <a:lin ang="16200000" scaled="1"/>
          <a:tileRect/>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de-CH" sz="2700" kern="1200">
              <a:effectLst>
                <a:outerShdw blurRad="38100" dist="38100" dir="2700000" algn="tl">
                  <a:srgbClr val="000000">
                    <a:alpha val="43137"/>
                  </a:srgbClr>
                </a:outerShdw>
              </a:effectLst>
            </a:rPr>
            <a:t>Traumen</a:t>
          </a:r>
        </a:p>
        <a:p>
          <a:pPr marL="0" lvl="0" indent="0" algn="ctr" defTabSz="1200150">
            <a:lnSpc>
              <a:spcPct val="90000"/>
            </a:lnSpc>
            <a:spcBef>
              <a:spcPct val="0"/>
            </a:spcBef>
            <a:spcAft>
              <a:spcPct val="35000"/>
            </a:spcAft>
            <a:buNone/>
          </a:pPr>
          <a:r>
            <a:rPr lang="de-CH" sz="2700" kern="1200">
              <a:effectLst>
                <a:outerShdw blurRad="38100" dist="38100" dir="2700000" algn="tl">
                  <a:srgbClr val="000000">
                    <a:alpha val="43137"/>
                  </a:srgbClr>
                </a:outerShdw>
              </a:effectLst>
            </a:rPr>
            <a:t>Lebenswunden</a:t>
          </a:r>
        </a:p>
      </dsp:txBody>
      <dsp:txXfrm>
        <a:off x="1578768" y="1450446"/>
        <a:ext cx="2414587" cy="1450446"/>
      </dsp:txXfrm>
    </dsp:sp>
    <dsp:sp modelId="{00D91BB5-2CAD-424C-BD50-AD5F27E27669}">
      <dsp:nvSpPr>
        <dsp:cNvPr id="0" name=""/>
        <dsp:cNvSpPr/>
      </dsp:nvSpPr>
      <dsp:spPr>
        <a:xfrm>
          <a:off x="0" y="2900892"/>
          <a:ext cx="5572125" cy="1450446"/>
        </a:xfrm>
        <a:prstGeom prst="trapezoid">
          <a:avLst>
            <a:gd name="adj" fmla="val 64028"/>
          </a:avLst>
        </a:prstGeom>
        <a:gradFill rotWithShape="0">
          <a:gsLst>
            <a:gs pos="0">
              <a:schemeClr val="accent5">
                <a:lumMod val="50000"/>
              </a:schemeClr>
            </a:gs>
            <a:gs pos="100000">
              <a:srgbClr val="5B9BD5"/>
            </a:gs>
          </a:gsLst>
          <a:lin ang="16200000" scaled="1"/>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de-CH" sz="2700" kern="1200">
              <a:effectLst>
                <a:outerShdw blurRad="38100" dist="38100" dir="2700000" algn="tl">
                  <a:srgbClr val="000000">
                    <a:alpha val="43137"/>
                  </a:srgbClr>
                </a:outerShdw>
              </a:effectLst>
            </a:rPr>
            <a:t>Verletzungen</a:t>
          </a:r>
        </a:p>
      </dsp:txBody>
      <dsp:txXfrm>
        <a:off x="975121" y="2900892"/>
        <a:ext cx="3621881" cy="14504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01F35-A048-46AE-AE87-6E31A1A05FE5}">
      <dsp:nvSpPr>
        <dsp:cNvPr id="0" name=""/>
        <dsp:cNvSpPr/>
      </dsp:nvSpPr>
      <dsp:spPr>
        <a:xfrm>
          <a:off x="1857375" y="0"/>
          <a:ext cx="1857375" cy="1450446"/>
        </a:xfrm>
        <a:prstGeom prst="trapezoid">
          <a:avLst>
            <a:gd name="adj" fmla="val 64028"/>
          </a:avLst>
        </a:prstGeom>
        <a:gradFill rotWithShape="0">
          <a:gsLst>
            <a:gs pos="0">
              <a:srgbClr val="F8CBAD"/>
            </a:gs>
            <a:gs pos="69000">
              <a:srgbClr val="C00000"/>
            </a:gs>
          </a:gsLst>
          <a:lin ang="16200000" scaled="1"/>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de-CH" sz="2700" kern="1200">
              <a:effectLst>
                <a:outerShdw blurRad="38100" dist="38100" dir="2700000" algn="tl">
                  <a:srgbClr val="000000">
                    <a:alpha val="43137"/>
                  </a:srgbClr>
                </a:outerShdw>
              </a:effectLst>
            </a:rPr>
            <a:t>Traumen</a:t>
          </a:r>
        </a:p>
      </dsp:txBody>
      <dsp:txXfrm>
        <a:off x="1857375" y="0"/>
        <a:ext cx="1857375" cy="1450446"/>
      </dsp:txXfrm>
    </dsp:sp>
    <dsp:sp modelId="{F37E4A77-D16D-4F22-A436-B6F1EA3755CA}">
      <dsp:nvSpPr>
        <dsp:cNvPr id="0" name=""/>
        <dsp:cNvSpPr/>
      </dsp:nvSpPr>
      <dsp:spPr>
        <a:xfrm>
          <a:off x="928687" y="1450446"/>
          <a:ext cx="3714750" cy="1450446"/>
        </a:xfrm>
        <a:prstGeom prst="trapezoid">
          <a:avLst>
            <a:gd name="adj" fmla="val 64028"/>
          </a:avLst>
        </a:prstGeom>
        <a:gradFill flip="none" rotWithShape="1">
          <a:gsLst>
            <a:gs pos="0">
              <a:srgbClr val="5B9BD5"/>
            </a:gs>
            <a:gs pos="100000">
              <a:srgbClr val="F8CBAD"/>
            </a:gs>
          </a:gsLst>
          <a:lin ang="16200000" scaled="1"/>
          <a:tileRect/>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de-CH" sz="2700" kern="1200">
              <a:effectLst>
                <a:outerShdw blurRad="38100" dist="38100" dir="2700000" algn="tl">
                  <a:srgbClr val="000000">
                    <a:alpha val="43137"/>
                  </a:srgbClr>
                </a:outerShdw>
              </a:effectLst>
            </a:rPr>
            <a:t>Traumen</a:t>
          </a:r>
        </a:p>
        <a:p>
          <a:pPr marL="0" lvl="0" indent="0" algn="ctr" defTabSz="1200150">
            <a:lnSpc>
              <a:spcPct val="90000"/>
            </a:lnSpc>
            <a:spcBef>
              <a:spcPct val="0"/>
            </a:spcBef>
            <a:spcAft>
              <a:spcPct val="35000"/>
            </a:spcAft>
            <a:buNone/>
          </a:pPr>
          <a:r>
            <a:rPr lang="de-CH" sz="2700" kern="1200">
              <a:effectLst>
                <a:outerShdw blurRad="38100" dist="38100" dir="2700000" algn="tl">
                  <a:srgbClr val="000000">
                    <a:alpha val="43137"/>
                  </a:srgbClr>
                </a:outerShdw>
              </a:effectLst>
            </a:rPr>
            <a:t>Lebenswunden</a:t>
          </a:r>
        </a:p>
      </dsp:txBody>
      <dsp:txXfrm>
        <a:off x="1578768" y="1450446"/>
        <a:ext cx="2414587" cy="1450446"/>
      </dsp:txXfrm>
    </dsp:sp>
    <dsp:sp modelId="{00D91BB5-2CAD-424C-BD50-AD5F27E27669}">
      <dsp:nvSpPr>
        <dsp:cNvPr id="0" name=""/>
        <dsp:cNvSpPr/>
      </dsp:nvSpPr>
      <dsp:spPr>
        <a:xfrm>
          <a:off x="0" y="2900892"/>
          <a:ext cx="5572125" cy="1450446"/>
        </a:xfrm>
        <a:prstGeom prst="trapezoid">
          <a:avLst>
            <a:gd name="adj" fmla="val 64028"/>
          </a:avLst>
        </a:prstGeom>
        <a:gradFill rotWithShape="0">
          <a:gsLst>
            <a:gs pos="0">
              <a:schemeClr val="accent5">
                <a:lumMod val="50000"/>
              </a:schemeClr>
            </a:gs>
            <a:gs pos="100000">
              <a:srgbClr val="5B9BD5"/>
            </a:gs>
          </a:gsLst>
          <a:lin ang="16200000" scaled="1"/>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de-CH" sz="2700" kern="1200">
              <a:effectLst>
                <a:outerShdw blurRad="38100" dist="38100" dir="2700000" algn="tl">
                  <a:srgbClr val="000000">
                    <a:alpha val="43137"/>
                  </a:srgbClr>
                </a:outerShdw>
              </a:effectLst>
            </a:rPr>
            <a:t>Verletzungen</a:t>
          </a:r>
        </a:p>
      </dsp:txBody>
      <dsp:txXfrm>
        <a:off x="975121" y="2900892"/>
        <a:ext cx="3621881" cy="14504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68A00-EB48-4C00-A730-86832F231777}">
      <dsp:nvSpPr>
        <dsp:cNvPr id="0" name=""/>
        <dsp:cNvSpPr/>
      </dsp:nvSpPr>
      <dsp:spPr>
        <a:xfrm>
          <a:off x="2038814" y="0"/>
          <a:ext cx="2445835" cy="877964"/>
        </a:xfrm>
        <a:prstGeom prst="trapezoid">
          <a:avLst>
            <a:gd name="adj" fmla="val 67191"/>
          </a:avLst>
        </a:prstGeom>
        <a:gradFill rotWithShape="0">
          <a:gsLst>
            <a:gs pos="0">
              <a:srgbClr val="C00000"/>
            </a:gs>
            <a:gs pos="100000">
              <a:srgbClr val="C00000"/>
            </a:gs>
          </a:gsLst>
          <a:lin ang="5400000" scaled="1"/>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de-CH" sz="2900" kern="1200" dirty="0">
              <a:effectLst>
                <a:outerShdw blurRad="38100" dist="38100" dir="2700000" algn="tl">
                  <a:srgbClr val="000000">
                    <a:alpha val="43137"/>
                  </a:srgbClr>
                </a:outerShdw>
              </a:effectLst>
            </a:rPr>
            <a:t>Trauma Typ III</a:t>
          </a:r>
        </a:p>
      </dsp:txBody>
      <dsp:txXfrm>
        <a:off x="2038814" y="0"/>
        <a:ext cx="2445835" cy="877964"/>
      </dsp:txXfrm>
    </dsp:sp>
    <dsp:sp modelId="{64B01F35-A048-46AE-AE87-6E31A1A05FE5}">
      <dsp:nvSpPr>
        <dsp:cNvPr id="0" name=""/>
        <dsp:cNvSpPr/>
      </dsp:nvSpPr>
      <dsp:spPr>
        <a:xfrm>
          <a:off x="1412927" y="877964"/>
          <a:ext cx="3697608" cy="1370176"/>
        </a:xfrm>
        <a:prstGeom prst="trapezoid">
          <a:avLst>
            <a:gd name="adj" fmla="val 67191"/>
          </a:avLst>
        </a:prstGeom>
        <a:gradFill rotWithShape="0">
          <a:gsLst>
            <a:gs pos="0">
              <a:srgbClr val="F8CBAD"/>
            </a:gs>
            <a:gs pos="69000">
              <a:srgbClr val="C00000"/>
            </a:gs>
          </a:gsLst>
          <a:lin ang="16200000" scaled="1"/>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de-CH" sz="2800" kern="1200" dirty="0">
              <a:effectLst>
                <a:outerShdw blurRad="38100" dist="38100" dir="2700000" algn="tl">
                  <a:srgbClr val="000000">
                    <a:alpha val="43137"/>
                  </a:srgbClr>
                </a:outerShdw>
              </a:effectLst>
            </a:rPr>
            <a:t>Trauma Typ II</a:t>
          </a:r>
        </a:p>
      </dsp:txBody>
      <dsp:txXfrm>
        <a:off x="2060009" y="877964"/>
        <a:ext cx="2403445" cy="1370176"/>
      </dsp:txXfrm>
    </dsp:sp>
    <dsp:sp modelId="{F37E4A77-D16D-4F22-A436-B6F1EA3755CA}">
      <dsp:nvSpPr>
        <dsp:cNvPr id="0" name=""/>
        <dsp:cNvSpPr/>
      </dsp:nvSpPr>
      <dsp:spPr>
        <a:xfrm>
          <a:off x="777454" y="2248140"/>
          <a:ext cx="4968555" cy="1394558"/>
        </a:xfrm>
        <a:prstGeom prst="trapezoid">
          <a:avLst>
            <a:gd name="adj" fmla="val 67191"/>
          </a:avLst>
        </a:prstGeom>
        <a:gradFill flip="none" rotWithShape="1">
          <a:gsLst>
            <a:gs pos="0">
              <a:srgbClr val="5B9BD5"/>
            </a:gs>
            <a:gs pos="100000">
              <a:srgbClr val="F8CBAD"/>
            </a:gs>
          </a:gsLst>
          <a:lin ang="16200000" scaled="1"/>
          <a:tileRect/>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de-CH" sz="2800" kern="1200" dirty="0">
              <a:effectLst>
                <a:outerShdw blurRad="38100" dist="38100" dir="2700000" algn="tl">
                  <a:srgbClr val="000000">
                    <a:alpha val="43137"/>
                  </a:srgbClr>
                </a:outerShdw>
              </a:effectLst>
            </a:rPr>
            <a:t>Trauma Typ I</a:t>
          </a:r>
        </a:p>
      </dsp:txBody>
      <dsp:txXfrm>
        <a:off x="1646951" y="2248140"/>
        <a:ext cx="3229561" cy="1394558"/>
      </dsp:txXfrm>
    </dsp:sp>
    <dsp:sp modelId="{00D91BB5-2CAD-424C-BD50-AD5F27E27669}">
      <dsp:nvSpPr>
        <dsp:cNvPr id="0" name=""/>
        <dsp:cNvSpPr/>
      </dsp:nvSpPr>
      <dsp:spPr>
        <a:xfrm>
          <a:off x="388439" y="3642698"/>
          <a:ext cx="5746584" cy="1211722"/>
        </a:xfrm>
        <a:prstGeom prst="trapezoid">
          <a:avLst>
            <a:gd name="adj" fmla="val 67191"/>
          </a:avLst>
        </a:prstGeom>
        <a:gradFill rotWithShape="0">
          <a:gsLst>
            <a:gs pos="0">
              <a:schemeClr val="accent5">
                <a:lumMod val="50000"/>
              </a:schemeClr>
            </a:gs>
            <a:gs pos="100000">
              <a:srgbClr val="5B9BD5"/>
            </a:gs>
          </a:gsLst>
          <a:lin ang="16200000" scaled="1"/>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de-CH" sz="2800" kern="1200" dirty="0">
              <a:effectLst>
                <a:outerShdw blurRad="38100" dist="38100" dir="2700000" algn="tl">
                  <a:srgbClr val="000000">
                    <a:alpha val="43137"/>
                  </a:srgbClr>
                </a:outerShdw>
              </a:effectLst>
            </a:rPr>
            <a:t>Lebenswunden</a:t>
          </a:r>
          <a:br>
            <a:rPr lang="de-CH" sz="2800" kern="1200" dirty="0">
              <a:effectLst>
                <a:outerShdw blurRad="38100" dist="38100" dir="2700000" algn="tl">
                  <a:srgbClr val="000000">
                    <a:alpha val="43137"/>
                  </a:srgbClr>
                </a:outerShdw>
              </a:effectLst>
            </a:rPr>
          </a:br>
          <a:r>
            <a:rPr lang="de-CH" sz="2800" kern="1200" dirty="0">
              <a:effectLst>
                <a:outerShdw blurRad="38100" dist="38100" dir="2700000" algn="tl">
                  <a:srgbClr val="000000">
                    <a:alpha val="43137"/>
                  </a:srgbClr>
                </a:outerShdw>
              </a:effectLst>
            </a:rPr>
            <a:t>Verletzungen </a:t>
          </a:r>
        </a:p>
      </dsp:txBody>
      <dsp:txXfrm>
        <a:off x="1394091" y="3642698"/>
        <a:ext cx="3735280" cy="121172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8EF7F9-5392-4766-8138-9D22A66A470E}" type="datetimeFigureOut">
              <a:rPr lang="de-CH" smtClean="0"/>
              <a:t>24.04.2026</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FCFC1-2CC3-484D-A232-FB577D4B4346}" type="slidenum">
              <a:rPr lang="de-CH" smtClean="0"/>
              <a:t>‹Nr.›</a:t>
            </a:fld>
            <a:endParaRPr lang="de-CH"/>
          </a:p>
        </p:txBody>
      </p:sp>
    </p:spTree>
    <p:extLst>
      <p:ext uri="{BB962C8B-B14F-4D97-AF65-F5344CB8AC3E}">
        <p14:creationId xmlns:p14="http://schemas.microsoft.com/office/powerpoint/2010/main" val="3613234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bedf18ba92_0_9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bedf18ba92_0_9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23D16793-D251-4787-BF2C-A2A68AAE5FB7}" type="slidenum">
              <a:rPr lang="de-CH" smtClean="0"/>
              <a:t>53</a:t>
            </a:fld>
            <a:endParaRPr lang="de-CH"/>
          </a:p>
        </p:txBody>
      </p:sp>
    </p:spTree>
    <p:extLst>
      <p:ext uri="{BB962C8B-B14F-4D97-AF65-F5344CB8AC3E}">
        <p14:creationId xmlns:p14="http://schemas.microsoft.com/office/powerpoint/2010/main" val="1987302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23D16793-D251-4787-BF2C-A2A68AAE5FB7}" type="slidenum">
              <a:rPr lang="de-CH" smtClean="0"/>
              <a:t>54</a:t>
            </a:fld>
            <a:endParaRPr lang="de-CH"/>
          </a:p>
        </p:txBody>
      </p:sp>
    </p:spTree>
    <p:extLst>
      <p:ext uri="{BB962C8B-B14F-4D97-AF65-F5344CB8AC3E}">
        <p14:creationId xmlns:p14="http://schemas.microsoft.com/office/powerpoint/2010/main" val="136473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6F2CA-65A0-7463-1CF7-273C05D22E6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8B74386-1576-84C2-76B4-3E94A61D4A98}"/>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id="{EA98FB3B-5C50-B238-E6BE-F280243A4338}"/>
              </a:ext>
            </a:extLst>
          </p:cNvPr>
          <p:cNvSpPr>
            <a:spLocks noGrp="1"/>
          </p:cNvSpPr>
          <p:nvPr>
            <p:ph type="body" idx="1"/>
          </p:nvPr>
        </p:nvSpPr>
        <p:spPr/>
        <p:txBody>
          <a:bodyPr/>
          <a:lstStyle/>
          <a:p>
            <a:endParaRPr lang="de-CH"/>
          </a:p>
        </p:txBody>
      </p:sp>
      <p:sp>
        <p:nvSpPr>
          <p:cNvPr id="4" name="Foliennummernplatzhalter 3">
            <a:extLst>
              <a:ext uri="{FF2B5EF4-FFF2-40B4-BE49-F238E27FC236}">
                <a16:creationId xmlns:a16="http://schemas.microsoft.com/office/drawing/2014/main" id="{9987A2D3-3B50-C9D8-4F81-CA3410C6D16C}"/>
              </a:ext>
            </a:extLst>
          </p:cNvPr>
          <p:cNvSpPr>
            <a:spLocks noGrp="1"/>
          </p:cNvSpPr>
          <p:nvPr>
            <p:ph type="sldNum" sz="quarter" idx="10"/>
          </p:nvPr>
        </p:nvSpPr>
        <p:spPr/>
        <p:txBody>
          <a:bodyPr/>
          <a:lstStyle/>
          <a:p>
            <a:fld id="{23D16793-D251-4787-BF2C-A2A68AAE5FB7}" type="slidenum">
              <a:rPr lang="de-CH" smtClean="0"/>
              <a:t>55</a:t>
            </a:fld>
            <a:endParaRPr lang="de-CH"/>
          </a:p>
        </p:txBody>
      </p:sp>
    </p:spTree>
    <p:extLst>
      <p:ext uri="{BB962C8B-B14F-4D97-AF65-F5344CB8AC3E}">
        <p14:creationId xmlns:p14="http://schemas.microsoft.com/office/powerpoint/2010/main" val="3809088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988B1-1524-FD32-CEAC-73A1FC53E96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7A7AB70-CCE4-3871-9737-DB739E0DD3BD}"/>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id="{67A4B7B4-D193-5C19-6953-76D032E0516C}"/>
              </a:ext>
            </a:extLst>
          </p:cNvPr>
          <p:cNvSpPr>
            <a:spLocks noGrp="1"/>
          </p:cNvSpPr>
          <p:nvPr>
            <p:ph type="body" idx="1"/>
          </p:nvPr>
        </p:nvSpPr>
        <p:spPr/>
        <p:txBody>
          <a:bodyPr/>
          <a:lstStyle/>
          <a:p>
            <a:endParaRPr lang="de-CH"/>
          </a:p>
        </p:txBody>
      </p:sp>
      <p:sp>
        <p:nvSpPr>
          <p:cNvPr id="4" name="Foliennummernplatzhalter 3">
            <a:extLst>
              <a:ext uri="{FF2B5EF4-FFF2-40B4-BE49-F238E27FC236}">
                <a16:creationId xmlns:a16="http://schemas.microsoft.com/office/drawing/2014/main" id="{D5BB5D54-4E5B-02B7-7F08-D5E8A40B9AA8}"/>
              </a:ext>
            </a:extLst>
          </p:cNvPr>
          <p:cNvSpPr>
            <a:spLocks noGrp="1"/>
          </p:cNvSpPr>
          <p:nvPr>
            <p:ph type="sldNum" sz="quarter" idx="10"/>
          </p:nvPr>
        </p:nvSpPr>
        <p:spPr/>
        <p:txBody>
          <a:bodyPr/>
          <a:lstStyle/>
          <a:p>
            <a:fld id="{23D16793-D251-4787-BF2C-A2A68AAE5FB7}" type="slidenum">
              <a:rPr lang="de-CH" smtClean="0"/>
              <a:t>56</a:t>
            </a:fld>
            <a:endParaRPr lang="de-CH"/>
          </a:p>
        </p:txBody>
      </p:sp>
    </p:spTree>
    <p:extLst>
      <p:ext uri="{BB962C8B-B14F-4D97-AF65-F5344CB8AC3E}">
        <p14:creationId xmlns:p14="http://schemas.microsoft.com/office/powerpoint/2010/main" val="1713929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3599D-A0EE-9F21-2342-BB2FEA5F73B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21D1E25-3D0D-0DDC-D913-4AD08AC54CAF}"/>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id="{19BCFD87-C3CD-C040-625B-C49E611EE6A7}"/>
              </a:ext>
            </a:extLst>
          </p:cNvPr>
          <p:cNvSpPr>
            <a:spLocks noGrp="1"/>
          </p:cNvSpPr>
          <p:nvPr>
            <p:ph type="body" idx="1"/>
          </p:nvPr>
        </p:nvSpPr>
        <p:spPr/>
        <p:txBody>
          <a:bodyPr/>
          <a:lstStyle/>
          <a:p>
            <a:endParaRPr lang="de-CH"/>
          </a:p>
        </p:txBody>
      </p:sp>
      <p:sp>
        <p:nvSpPr>
          <p:cNvPr id="4" name="Foliennummernplatzhalter 3">
            <a:extLst>
              <a:ext uri="{FF2B5EF4-FFF2-40B4-BE49-F238E27FC236}">
                <a16:creationId xmlns:a16="http://schemas.microsoft.com/office/drawing/2014/main" id="{839A9646-6F6C-B7B0-3D5F-8DBD08522872}"/>
              </a:ext>
            </a:extLst>
          </p:cNvPr>
          <p:cNvSpPr>
            <a:spLocks noGrp="1"/>
          </p:cNvSpPr>
          <p:nvPr>
            <p:ph type="sldNum" sz="quarter" idx="10"/>
          </p:nvPr>
        </p:nvSpPr>
        <p:spPr/>
        <p:txBody>
          <a:bodyPr/>
          <a:lstStyle/>
          <a:p>
            <a:fld id="{23D16793-D251-4787-BF2C-A2A68AAE5FB7}" type="slidenum">
              <a:rPr lang="de-CH" smtClean="0"/>
              <a:t>57</a:t>
            </a:fld>
            <a:endParaRPr lang="de-CH"/>
          </a:p>
        </p:txBody>
      </p:sp>
    </p:spTree>
    <p:extLst>
      <p:ext uri="{BB962C8B-B14F-4D97-AF65-F5344CB8AC3E}">
        <p14:creationId xmlns:p14="http://schemas.microsoft.com/office/powerpoint/2010/main" val="2666654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23D16793-D251-4787-BF2C-A2A68AAE5FB7}" type="slidenum">
              <a:rPr lang="de-CH" smtClean="0"/>
              <a:t>61</a:t>
            </a:fld>
            <a:endParaRPr lang="de-CH"/>
          </a:p>
        </p:txBody>
      </p:sp>
    </p:spTree>
    <p:extLst>
      <p:ext uri="{BB962C8B-B14F-4D97-AF65-F5344CB8AC3E}">
        <p14:creationId xmlns:p14="http://schemas.microsoft.com/office/powerpoint/2010/main" val="4234109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23D16793-D251-4787-BF2C-A2A68AAE5FB7}" type="slidenum">
              <a:rPr lang="de-CH" smtClean="0"/>
              <a:t>62</a:t>
            </a:fld>
            <a:endParaRPr lang="de-CH"/>
          </a:p>
        </p:txBody>
      </p:sp>
    </p:spTree>
    <p:extLst>
      <p:ext uri="{BB962C8B-B14F-4D97-AF65-F5344CB8AC3E}">
        <p14:creationId xmlns:p14="http://schemas.microsoft.com/office/powerpoint/2010/main" val="3536134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23D16793-D251-4787-BF2C-A2A68AAE5FB7}" type="slidenum">
              <a:rPr lang="de-CH" smtClean="0"/>
              <a:t>63</a:t>
            </a:fld>
            <a:endParaRPr lang="de-CH"/>
          </a:p>
        </p:txBody>
      </p:sp>
    </p:spTree>
    <p:extLst>
      <p:ext uri="{BB962C8B-B14F-4D97-AF65-F5344CB8AC3E}">
        <p14:creationId xmlns:p14="http://schemas.microsoft.com/office/powerpoint/2010/main" val="1361612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69831-4DA6-1340-6999-2C97395BCD4D}"/>
            </a:ext>
          </a:extLst>
        </p:cNvPr>
        <p:cNvGrpSpPr/>
        <p:nvPr/>
      </p:nvGrpSpPr>
      <p:grpSpPr>
        <a:xfrm>
          <a:off x="0" y="0"/>
          <a:ext cx="0" cy="0"/>
          <a:chOff x="0" y="0"/>
          <a:chExt cx="0" cy="0"/>
        </a:xfrm>
      </p:grpSpPr>
    </p:spTree>
    <p:extLst>
      <p:ext uri="{BB962C8B-B14F-4D97-AF65-F5344CB8AC3E}">
        <p14:creationId xmlns:p14="http://schemas.microsoft.com/office/powerpoint/2010/main" val="3620859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bedf18ba92_0_9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bedf18ba92_0_9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6580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83765-ED7F-E28F-6785-E84082D5201C}"/>
            </a:ext>
          </a:extLst>
        </p:cNvPr>
        <p:cNvGrpSpPr/>
        <p:nvPr/>
      </p:nvGrpSpPr>
      <p:grpSpPr>
        <a:xfrm>
          <a:off x="0" y="0"/>
          <a:ext cx="0" cy="0"/>
          <a:chOff x="0" y="0"/>
          <a:chExt cx="0" cy="0"/>
        </a:xfrm>
      </p:grpSpPr>
    </p:spTree>
    <p:extLst>
      <p:ext uri="{BB962C8B-B14F-4D97-AF65-F5344CB8AC3E}">
        <p14:creationId xmlns:p14="http://schemas.microsoft.com/office/powerpoint/2010/main" val="510021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2239D-2064-B980-58F6-6EBD42E48E2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EB50622-92D8-F96E-F84B-DA477021FBA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54A1508-7AE6-8B25-99B8-5013C65FD00D}"/>
              </a:ext>
            </a:extLst>
          </p:cNvPr>
          <p:cNvSpPr>
            <a:spLocks noGrp="1"/>
          </p:cNvSpPr>
          <p:nvPr>
            <p:ph type="body" idx="1"/>
          </p:nvPr>
        </p:nvSpPr>
        <p:spPr/>
        <p:txBody>
          <a:bodyPr/>
          <a:lstStyle/>
          <a:p>
            <a:endParaRPr lang="de-CH"/>
          </a:p>
        </p:txBody>
      </p:sp>
      <p:sp>
        <p:nvSpPr>
          <p:cNvPr id="4" name="Foliennummernplatzhalter 3">
            <a:extLst>
              <a:ext uri="{FF2B5EF4-FFF2-40B4-BE49-F238E27FC236}">
                <a16:creationId xmlns:a16="http://schemas.microsoft.com/office/drawing/2014/main" id="{28F5462F-838F-897D-D62C-2E0831937A2D}"/>
              </a:ext>
            </a:extLst>
          </p:cNvPr>
          <p:cNvSpPr>
            <a:spLocks noGrp="1"/>
          </p:cNvSpPr>
          <p:nvPr>
            <p:ph type="sldNum" sz="quarter" idx="10"/>
          </p:nvPr>
        </p:nvSpPr>
        <p:spPr/>
        <p:txBody>
          <a:bodyPr/>
          <a:lstStyle/>
          <a:p>
            <a:fld id="{23D16793-D251-4787-BF2C-A2A68AAE5FB7}" type="slidenum">
              <a:rPr lang="de-CH" smtClean="0"/>
              <a:pPr/>
              <a:t>94</a:t>
            </a:fld>
            <a:endParaRPr lang="de-CH"/>
          </a:p>
        </p:txBody>
      </p:sp>
    </p:spTree>
    <p:extLst>
      <p:ext uri="{BB962C8B-B14F-4D97-AF65-F5344CB8AC3E}">
        <p14:creationId xmlns:p14="http://schemas.microsoft.com/office/powerpoint/2010/main" val="669317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F0CE1-6C53-D333-2585-D6FDB518E37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3E5F4AD-97C9-7EB9-AFC1-01318BCC5CD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006B333-8FCF-6801-1AA8-72AC2A9DBB3E}"/>
              </a:ext>
            </a:extLst>
          </p:cNvPr>
          <p:cNvSpPr>
            <a:spLocks noGrp="1"/>
          </p:cNvSpPr>
          <p:nvPr>
            <p:ph type="body" idx="1"/>
          </p:nvPr>
        </p:nvSpPr>
        <p:spPr/>
        <p:txBody>
          <a:bodyPr/>
          <a:lstStyle/>
          <a:p>
            <a:endParaRPr lang="de-CH"/>
          </a:p>
        </p:txBody>
      </p:sp>
      <p:sp>
        <p:nvSpPr>
          <p:cNvPr id="4" name="Foliennummernplatzhalter 3">
            <a:extLst>
              <a:ext uri="{FF2B5EF4-FFF2-40B4-BE49-F238E27FC236}">
                <a16:creationId xmlns:a16="http://schemas.microsoft.com/office/drawing/2014/main" id="{5FA2BF00-57A4-9C3D-2C10-248A8E42EA9D}"/>
              </a:ext>
            </a:extLst>
          </p:cNvPr>
          <p:cNvSpPr>
            <a:spLocks noGrp="1"/>
          </p:cNvSpPr>
          <p:nvPr>
            <p:ph type="sldNum" sz="quarter" idx="10"/>
          </p:nvPr>
        </p:nvSpPr>
        <p:spPr/>
        <p:txBody>
          <a:bodyPr/>
          <a:lstStyle/>
          <a:p>
            <a:fld id="{23D16793-D251-4787-BF2C-A2A68AAE5FB7}" type="slidenum">
              <a:rPr lang="de-CH" smtClean="0"/>
              <a:pPr/>
              <a:t>95</a:t>
            </a:fld>
            <a:endParaRPr lang="de-CH"/>
          </a:p>
        </p:txBody>
      </p:sp>
    </p:spTree>
    <p:extLst>
      <p:ext uri="{BB962C8B-B14F-4D97-AF65-F5344CB8AC3E}">
        <p14:creationId xmlns:p14="http://schemas.microsoft.com/office/powerpoint/2010/main" val="3117365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23D16793-D251-4787-BF2C-A2A68AAE5FB7}" type="slidenum">
              <a:rPr lang="de-CH" smtClean="0"/>
              <a:pPr/>
              <a:t>97</a:t>
            </a:fld>
            <a:endParaRPr lang="de-CH"/>
          </a:p>
        </p:txBody>
      </p:sp>
    </p:spTree>
    <p:extLst>
      <p:ext uri="{BB962C8B-B14F-4D97-AF65-F5344CB8AC3E}">
        <p14:creationId xmlns:p14="http://schemas.microsoft.com/office/powerpoint/2010/main" val="2543117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492AA189-18E6-D882-2C9A-EC1B39AE4BED}"/>
            </a:ext>
          </a:extLst>
        </p:cNvPr>
        <p:cNvGrpSpPr/>
        <p:nvPr/>
      </p:nvGrpSpPr>
      <p:grpSpPr>
        <a:xfrm>
          <a:off x="0" y="0"/>
          <a:ext cx="0" cy="0"/>
          <a:chOff x="0" y="0"/>
          <a:chExt cx="0" cy="0"/>
        </a:xfrm>
      </p:grpSpPr>
      <p:sp>
        <p:nvSpPr>
          <p:cNvPr id="170" name="Google Shape;170;gbedf18ba92_0_94:notes">
            <a:extLst>
              <a:ext uri="{FF2B5EF4-FFF2-40B4-BE49-F238E27FC236}">
                <a16:creationId xmlns:a16="http://schemas.microsoft.com/office/drawing/2014/main" id="{6B9BC4D0-784D-5E33-51BE-0D52510677A7}"/>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bedf18ba92_0_94:notes">
            <a:extLst>
              <a:ext uri="{FF2B5EF4-FFF2-40B4-BE49-F238E27FC236}">
                <a16:creationId xmlns:a16="http://schemas.microsoft.com/office/drawing/2014/main" id="{2B4AB48A-3DE1-4208-0541-FEBC2E1FBA74}"/>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784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DA70CFB7-C2AF-A7BF-A5C7-7728695C425F}"/>
            </a:ext>
          </a:extLst>
        </p:cNvPr>
        <p:cNvGrpSpPr/>
        <p:nvPr/>
      </p:nvGrpSpPr>
      <p:grpSpPr>
        <a:xfrm>
          <a:off x="0" y="0"/>
          <a:ext cx="0" cy="0"/>
          <a:chOff x="0" y="0"/>
          <a:chExt cx="0" cy="0"/>
        </a:xfrm>
      </p:grpSpPr>
      <p:sp>
        <p:nvSpPr>
          <p:cNvPr id="170" name="Google Shape;170;gbedf18ba92_0_94:notes">
            <a:extLst>
              <a:ext uri="{FF2B5EF4-FFF2-40B4-BE49-F238E27FC236}">
                <a16:creationId xmlns:a16="http://schemas.microsoft.com/office/drawing/2014/main" id="{FB61533C-62FB-BF90-5171-D753D19679B5}"/>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bedf18ba92_0_94:notes">
            <a:extLst>
              <a:ext uri="{FF2B5EF4-FFF2-40B4-BE49-F238E27FC236}">
                <a16:creationId xmlns:a16="http://schemas.microsoft.com/office/drawing/2014/main" id="{F61DD4AD-0701-C7F3-0EB8-A1D8516BBBDB}"/>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2337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bedf18ba92_0_9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bedf18ba92_0_9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615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bedf18ba92_0_9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bedf18ba92_0_9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7845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ACCEBF4B-E960-4B05-6019-DB9E03A5E588}"/>
            </a:ext>
          </a:extLst>
        </p:cNvPr>
        <p:cNvGrpSpPr/>
        <p:nvPr/>
      </p:nvGrpSpPr>
      <p:grpSpPr>
        <a:xfrm>
          <a:off x="0" y="0"/>
          <a:ext cx="0" cy="0"/>
          <a:chOff x="0" y="0"/>
          <a:chExt cx="0" cy="0"/>
        </a:xfrm>
      </p:grpSpPr>
      <p:sp>
        <p:nvSpPr>
          <p:cNvPr id="170" name="Google Shape;170;gbedf18ba92_0_94:notes">
            <a:extLst>
              <a:ext uri="{FF2B5EF4-FFF2-40B4-BE49-F238E27FC236}">
                <a16:creationId xmlns:a16="http://schemas.microsoft.com/office/drawing/2014/main" id="{FB019006-C525-7E3B-4BE5-6D899925A5E0}"/>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bedf18ba92_0_94:notes">
            <a:extLst>
              <a:ext uri="{FF2B5EF4-FFF2-40B4-BE49-F238E27FC236}">
                <a16:creationId xmlns:a16="http://schemas.microsoft.com/office/drawing/2014/main" id="{D7F7D78E-B23E-F966-75B4-552003C2A963}"/>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4428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bedf18ba92_0_12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bedf18ba92_0_12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a:extLst>
            <a:ext uri="{FF2B5EF4-FFF2-40B4-BE49-F238E27FC236}">
              <a16:creationId xmlns:a16="http://schemas.microsoft.com/office/drawing/2014/main" id="{5B3B4B28-6DCB-E28F-32BB-385C349996BD}"/>
            </a:ext>
          </a:extLst>
        </p:cNvPr>
        <p:cNvGrpSpPr/>
        <p:nvPr/>
      </p:nvGrpSpPr>
      <p:grpSpPr>
        <a:xfrm>
          <a:off x="0" y="0"/>
          <a:ext cx="0" cy="0"/>
          <a:chOff x="0" y="0"/>
          <a:chExt cx="0" cy="0"/>
        </a:xfrm>
      </p:grpSpPr>
      <p:sp>
        <p:nvSpPr>
          <p:cNvPr id="262" name="Google Shape;262;gd7adeb4006_0_40:notes">
            <a:extLst>
              <a:ext uri="{FF2B5EF4-FFF2-40B4-BE49-F238E27FC236}">
                <a16:creationId xmlns:a16="http://schemas.microsoft.com/office/drawing/2014/main" id="{06CA0B05-A3C8-E13A-3446-120D0CCF71AD}"/>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d7adeb4006_0_40:notes">
            <a:extLst>
              <a:ext uri="{FF2B5EF4-FFF2-40B4-BE49-F238E27FC236}">
                <a16:creationId xmlns:a16="http://schemas.microsoft.com/office/drawing/2014/main" id="{E97D74C7-2E7B-C330-8205-F28FE83B382F}"/>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CH"/>
              <a:t>Hast du das selber schon erlebt. Beschreibe dein Erlebnis.</a:t>
            </a:r>
            <a:endParaRPr/>
          </a:p>
        </p:txBody>
      </p:sp>
    </p:spTree>
    <p:extLst>
      <p:ext uri="{BB962C8B-B14F-4D97-AF65-F5344CB8AC3E}">
        <p14:creationId xmlns:p14="http://schemas.microsoft.com/office/powerpoint/2010/main" val="1331901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9E5D96-23AA-77FC-82FD-713676DB48C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A66DD0C4-0716-81DD-61FA-34B85C639D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C55878C5-C497-BC1F-9527-D3ECFFE43A55}"/>
              </a:ext>
            </a:extLst>
          </p:cNvPr>
          <p:cNvSpPr>
            <a:spLocks noGrp="1"/>
          </p:cNvSpPr>
          <p:nvPr>
            <p:ph type="dt" sz="half" idx="10"/>
          </p:nvPr>
        </p:nvSpPr>
        <p:spPr/>
        <p:txBody>
          <a:bodyPr/>
          <a:lstStyle/>
          <a:p>
            <a:fld id="{4F26A422-6CBC-4110-98E7-1DC2684DBC83}" type="datetimeFigureOut">
              <a:rPr lang="de-CH" smtClean="0"/>
              <a:t>24.04.2026</a:t>
            </a:fld>
            <a:endParaRPr lang="de-CH"/>
          </a:p>
        </p:txBody>
      </p:sp>
      <p:sp>
        <p:nvSpPr>
          <p:cNvPr id="5" name="Fußzeilenplatzhalter 4">
            <a:extLst>
              <a:ext uri="{FF2B5EF4-FFF2-40B4-BE49-F238E27FC236}">
                <a16:creationId xmlns:a16="http://schemas.microsoft.com/office/drawing/2014/main" id="{0B3C3F07-4239-7B1D-A138-3CE85FB17A70}"/>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9A603B65-8E5C-988A-94AB-C53D33442187}"/>
              </a:ext>
            </a:extLst>
          </p:cNvPr>
          <p:cNvSpPr>
            <a:spLocks noGrp="1"/>
          </p:cNvSpPr>
          <p:nvPr>
            <p:ph type="sldNum" sz="quarter" idx="12"/>
          </p:nvPr>
        </p:nvSpPr>
        <p:spPr/>
        <p:txBody>
          <a:bodyPr/>
          <a:lstStyle/>
          <a:p>
            <a:fld id="{33DBF792-FAF6-4A43-A7B6-EC9CC23426CD}" type="slidenum">
              <a:rPr lang="de-CH" smtClean="0"/>
              <a:t>‹Nr.›</a:t>
            </a:fld>
            <a:endParaRPr lang="de-CH"/>
          </a:p>
        </p:txBody>
      </p:sp>
    </p:spTree>
    <p:extLst>
      <p:ext uri="{BB962C8B-B14F-4D97-AF65-F5344CB8AC3E}">
        <p14:creationId xmlns:p14="http://schemas.microsoft.com/office/powerpoint/2010/main" val="2212429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82A60B-0C0E-C677-BC55-29DAA67EE875}"/>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41B72CDB-2286-247C-B8EB-F0E6086F7D5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9D22163-8AC0-EC92-E8EF-221698F0DF6E}"/>
              </a:ext>
            </a:extLst>
          </p:cNvPr>
          <p:cNvSpPr>
            <a:spLocks noGrp="1"/>
          </p:cNvSpPr>
          <p:nvPr>
            <p:ph type="dt" sz="half" idx="10"/>
          </p:nvPr>
        </p:nvSpPr>
        <p:spPr/>
        <p:txBody>
          <a:bodyPr/>
          <a:lstStyle/>
          <a:p>
            <a:fld id="{4F26A422-6CBC-4110-98E7-1DC2684DBC83}" type="datetimeFigureOut">
              <a:rPr lang="de-CH" smtClean="0"/>
              <a:t>24.04.2026</a:t>
            </a:fld>
            <a:endParaRPr lang="de-CH"/>
          </a:p>
        </p:txBody>
      </p:sp>
      <p:sp>
        <p:nvSpPr>
          <p:cNvPr id="5" name="Fußzeilenplatzhalter 4">
            <a:extLst>
              <a:ext uri="{FF2B5EF4-FFF2-40B4-BE49-F238E27FC236}">
                <a16:creationId xmlns:a16="http://schemas.microsoft.com/office/drawing/2014/main" id="{1D3F2AA0-5719-BB69-3949-0A50EA91F957}"/>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48FFB82-6135-9CF1-102A-F5AC518BF769}"/>
              </a:ext>
            </a:extLst>
          </p:cNvPr>
          <p:cNvSpPr>
            <a:spLocks noGrp="1"/>
          </p:cNvSpPr>
          <p:nvPr>
            <p:ph type="sldNum" sz="quarter" idx="12"/>
          </p:nvPr>
        </p:nvSpPr>
        <p:spPr/>
        <p:txBody>
          <a:bodyPr/>
          <a:lstStyle/>
          <a:p>
            <a:fld id="{33DBF792-FAF6-4A43-A7B6-EC9CC23426CD}" type="slidenum">
              <a:rPr lang="de-CH" smtClean="0"/>
              <a:t>‹Nr.›</a:t>
            </a:fld>
            <a:endParaRPr lang="de-CH"/>
          </a:p>
        </p:txBody>
      </p:sp>
    </p:spTree>
    <p:extLst>
      <p:ext uri="{BB962C8B-B14F-4D97-AF65-F5344CB8AC3E}">
        <p14:creationId xmlns:p14="http://schemas.microsoft.com/office/powerpoint/2010/main" val="1692667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D0BF195-4529-3388-E3BD-0EEA40F3BB6B}"/>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C28F78D2-FBCC-F670-65CE-CEEA02FD1BE4}"/>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A97E4086-E0A7-4292-7713-EC60E588DA32}"/>
              </a:ext>
            </a:extLst>
          </p:cNvPr>
          <p:cNvSpPr>
            <a:spLocks noGrp="1"/>
          </p:cNvSpPr>
          <p:nvPr>
            <p:ph type="dt" sz="half" idx="10"/>
          </p:nvPr>
        </p:nvSpPr>
        <p:spPr/>
        <p:txBody>
          <a:bodyPr/>
          <a:lstStyle/>
          <a:p>
            <a:fld id="{4F26A422-6CBC-4110-98E7-1DC2684DBC83}" type="datetimeFigureOut">
              <a:rPr lang="de-CH" smtClean="0"/>
              <a:t>24.04.2026</a:t>
            </a:fld>
            <a:endParaRPr lang="de-CH"/>
          </a:p>
        </p:txBody>
      </p:sp>
      <p:sp>
        <p:nvSpPr>
          <p:cNvPr id="5" name="Fußzeilenplatzhalter 4">
            <a:extLst>
              <a:ext uri="{FF2B5EF4-FFF2-40B4-BE49-F238E27FC236}">
                <a16:creationId xmlns:a16="http://schemas.microsoft.com/office/drawing/2014/main" id="{63A8F299-3447-1F0B-0550-E9C05B671855}"/>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8B6D8C6-2DC6-9C6C-F95D-29FCFCAAF242}"/>
              </a:ext>
            </a:extLst>
          </p:cNvPr>
          <p:cNvSpPr>
            <a:spLocks noGrp="1"/>
          </p:cNvSpPr>
          <p:nvPr>
            <p:ph type="sldNum" sz="quarter" idx="12"/>
          </p:nvPr>
        </p:nvSpPr>
        <p:spPr/>
        <p:txBody>
          <a:bodyPr/>
          <a:lstStyle/>
          <a:p>
            <a:fld id="{33DBF792-FAF6-4A43-A7B6-EC9CC23426CD}" type="slidenum">
              <a:rPr lang="de-CH" smtClean="0"/>
              <a:t>‹Nr.›</a:t>
            </a:fld>
            <a:endParaRPr lang="de-CH"/>
          </a:p>
        </p:txBody>
      </p:sp>
    </p:spTree>
    <p:extLst>
      <p:ext uri="{BB962C8B-B14F-4D97-AF65-F5344CB8AC3E}">
        <p14:creationId xmlns:p14="http://schemas.microsoft.com/office/powerpoint/2010/main" val="2216206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folie" type="title">
  <p:cSld name="1_Titelfolie">
    <p:spTree>
      <p:nvGrpSpPr>
        <p:cNvPr id="1" name="Shape 11"/>
        <p:cNvGrpSpPr/>
        <p:nvPr/>
      </p:nvGrpSpPr>
      <p:grpSpPr>
        <a:xfrm>
          <a:off x="0" y="0"/>
          <a:ext cx="0" cy="0"/>
          <a:chOff x="0" y="0"/>
          <a:chExt cx="0" cy="0"/>
        </a:xfrm>
      </p:grpSpPr>
      <p:pic>
        <p:nvPicPr>
          <p:cNvPr id="13" name="Google Shape;13;p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021125" y="6386800"/>
            <a:ext cx="1094673" cy="696199"/>
          </a:xfrm>
          <a:prstGeom prst="rect">
            <a:avLst/>
          </a:prstGeom>
          <a:noFill/>
          <a:ln>
            <a:noFill/>
          </a:ln>
        </p:spPr>
      </p:pic>
    </p:spTree>
    <p:extLst>
      <p:ext uri="{BB962C8B-B14F-4D97-AF65-F5344CB8AC3E}">
        <p14:creationId xmlns:p14="http://schemas.microsoft.com/office/powerpoint/2010/main" val="4024844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obedinner">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07381769-0636-4172-A65E-09315A1C33A1}"/>
              </a:ext>
            </a:extLst>
          </p:cNvPr>
          <p:cNvSpPr>
            <a:spLocks noGrp="1"/>
          </p:cNvSpPr>
          <p:nvPr>
            <p:ph type="title" hasCustomPrompt="1"/>
          </p:nvPr>
        </p:nvSpPr>
        <p:spPr>
          <a:xfrm>
            <a:off x="838200" y="2660126"/>
            <a:ext cx="10515600" cy="1325563"/>
          </a:xfrm>
        </p:spPr>
        <p:txBody>
          <a:bodyPr rtlCol="0">
            <a:noAutofit/>
          </a:bodyPr>
          <a:lstStyle>
            <a:lvl1pPr>
              <a:defRPr sz="9600" cap="all" spc="600" baseline="0">
                <a:solidFill>
                  <a:schemeClr val="tx1"/>
                </a:solidFill>
                <a:latin typeface="Franklin Gothic Demi" panose="020B0703020102020204" pitchFamily="34" charset="0"/>
              </a:defRPr>
            </a:lvl1pPr>
          </a:lstStyle>
          <a:p>
            <a:pPr rtl="0"/>
            <a:r>
              <a:rPr lang="de-DE" noProof="0"/>
              <a:t>WILLKOMMEN</a:t>
            </a:r>
          </a:p>
        </p:txBody>
      </p:sp>
      <p:sp>
        <p:nvSpPr>
          <p:cNvPr id="4" name="Textplatzhalter 3">
            <a:extLst>
              <a:ext uri="{FF2B5EF4-FFF2-40B4-BE49-F238E27FC236}">
                <a16:creationId xmlns:a16="http://schemas.microsoft.com/office/drawing/2014/main" id="{4E3E042F-2C9E-4BD8-BBCF-A6E8008D3BE2}"/>
              </a:ext>
            </a:extLst>
          </p:cNvPr>
          <p:cNvSpPr>
            <a:spLocks noGrp="1"/>
          </p:cNvSpPr>
          <p:nvPr>
            <p:ph type="body" sz="quarter" idx="16" hasCustomPrompt="1"/>
          </p:nvPr>
        </p:nvSpPr>
        <p:spPr>
          <a:xfrm>
            <a:off x="1217085" y="3947588"/>
            <a:ext cx="9757833" cy="647700"/>
          </a:xfrm>
        </p:spPr>
        <p:txBody>
          <a:bodyPr rtlCol="0">
            <a:noAutofit/>
          </a:bodyPr>
          <a:lstStyle>
            <a:lvl1pPr>
              <a:defRPr sz="2800" baseline="0">
                <a:solidFill>
                  <a:schemeClr val="tx1"/>
                </a:solidFill>
                <a:latin typeface="+mn-lt"/>
              </a:defRPr>
            </a:lvl1pPr>
          </a:lstStyle>
          <a:p>
            <a:pPr lvl="0" rtl="0"/>
            <a:r>
              <a:rPr lang="de-DE" noProof="0"/>
              <a:t>bei unserem Probedinner</a:t>
            </a:r>
          </a:p>
        </p:txBody>
      </p:sp>
      <p:sp>
        <p:nvSpPr>
          <p:cNvPr id="8" name="Textplatzhalter 12">
            <a:extLst>
              <a:ext uri="{FF2B5EF4-FFF2-40B4-BE49-F238E27FC236}">
                <a16:creationId xmlns:a16="http://schemas.microsoft.com/office/drawing/2014/main" id="{E8596483-105B-4735-A7BA-F5D0853F0D2C}"/>
              </a:ext>
            </a:extLst>
          </p:cNvPr>
          <p:cNvSpPr>
            <a:spLocks noGrp="1"/>
          </p:cNvSpPr>
          <p:nvPr>
            <p:ph type="body" sz="quarter" idx="13" hasCustomPrompt="1"/>
          </p:nvPr>
        </p:nvSpPr>
        <p:spPr>
          <a:xfrm>
            <a:off x="838200" y="1828453"/>
            <a:ext cx="10515600" cy="831672"/>
          </a:xfrm>
        </p:spPr>
        <p:txBody>
          <a:bodyPr rtlCol="0" anchor="ctr">
            <a:noAutofit/>
          </a:bodyPr>
          <a:lstStyle>
            <a:lvl1pPr>
              <a:defRPr sz="7600" cap="all" spc="300" baseline="0">
                <a:solidFill>
                  <a:schemeClr val="tx2"/>
                </a:solidFill>
                <a:latin typeface="+mj-lt"/>
              </a:defRPr>
            </a:lvl1pPr>
          </a:lstStyle>
          <a:p>
            <a:pPr lvl="0" rtl="0"/>
            <a:r>
              <a:rPr lang="de-DE" noProof="0"/>
              <a:t>BRAUT + BRÄUTIGAM</a:t>
            </a:r>
          </a:p>
        </p:txBody>
      </p:sp>
      <p:sp>
        <p:nvSpPr>
          <p:cNvPr id="9" name="Textplatzhalter 16">
            <a:extLst>
              <a:ext uri="{FF2B5EF4-FFF2-40B4-BE49-F238E27FC236}">
                <a16:creationId xmlns:a16="http://schemas.microsoft.com/office/drawing/2014/main" id="{27213878-DC22-442E-B6C8-DAF47CB24190}"/>
              </a:ext>
            </a:extLst>
          </p:cNvPr>
          <p:cNvSpPr>
            <a:spLocks noGrp="1"/>
          </p:cNvSpPr>
          <p:nvPr>
            <p:ph type="body" sz="quarter" idx="15" hasCustomPrompt="1"/>
          </p:nvPr>
        </p:nvSpPr>
        <p:spPr>
          <a:xfrm>
            <a:off x="4485216" y="5344232"/>
            <a:ext cx="3221568" cy="647700"/>
          </a:xfrm>
        </p:spPr>
        <p:txBody>
          <a:bodyPr rtlCol="0">
            <a:normAutofit/>
          </a:bodyPr>
          <a:lstStyle>
            <a:lvl1pPr>
              <a:defRPr sz="2800" b="1">
                <a:solidFill>
                  <a:schemeClr val="tx2"/>
                </a:solidFill>
                <a:latin typeface="+mj-lt"/>
                <a:cs typeface="Arial" panose="020B0604020202020204" pitchFamily="34" charset="0"/>
              </a:defRPr>
            </a:lvl1pPr>
          </a:lstStyle>
          <a:p>
            <a:pPr lvl="0" rtl="0"/>
            <a:r>
              <a:rPr lang="de-DE" noProof="0"/>
              <a:t>25.10.XX</a:t>
            </a:r>
          </a:p>
        </p:txBody>
      </p:sp>
    </p:spTree>
    <p:extLst>
      <p:ext uri="{BB962C8B-B14F-4D97-AF65-F5344CB8AC3E}">
        <p14:creationId xmlns:p14="http://schemas.microsoft.com/office/powerpoint/2010/main" val="559298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B25F87-5845-0779-98CC-543D52B1766A}"/>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091BE909-5785-5E47-8FB1-64F1806C824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523E990-0991-499C-48D2-17F8197DE23E}"/>
              </a:ext>
            </a:extLst>
          </p:cNvPr>
          <p:cNvSpPr>
            <a:spLocks noGrp="1"/>
          </p:cNvSpPr>
          <p:nvPr>
            <p:ph type="dt" sz="half" idx="10"/>
          </p:nvPr>
        </p:nvSpPr>
        <p:spPr/>
        <p:txBody>
          <a:bodyPr/>
          <a:lstStyle/>
          <a:p>
            <a:fld id="{4F26A422-6CBC-4110-98E7-1DC2684DBC83}" type="datetimeFigureOut">
              <a:rPr lang="de-CH" smtClean="0"/>
              <a:t>24.04.2026</a:t>
            </a:fld>
            <a:endParaRPr lang="de-CH"/>
          </a:p>
        </p:txBody>
      </p:sp>
      <p:sp>
        <p:nvSpPr>
          <p:cNvPr id="5" name="Fußzeilenplatzhalter 4">
            <a:extLst>
              <a:ext uri="{FF2B5EF4-FFF2-40B4-BE49-F238E27FC236}">
                <a16:creationId xmlns:a16="http://schemas.microsoft.com/office/drawing/2014/main" id="{2BF0227F-9135-CCF6-ECF1-16B1A83FF963}"/>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A4A019A-C289-AC18-EF4C-CA97C5ECDF85}"/>
              </a:ext>
            </a:extLst>
          </p:cNvPr>
          <p:cNvSpPr>
            <a:spLocks noGrp="1"/>
          </p:cNvSpPr>
          <p:nvPr>
            <p:ph type="sldNum" sz="quarter" idx="12"/>
          </p:nvPr>
        </p:nvSpPr>
        <p:spPr/>
        <p:txBody>
          <a:bodyPr/>
          <a:lstStyle/>
          <a:p>
            <a:fld id="{33DBF792-FAF6-4A43-A7B6-EC9CC23426CD}" type="slidenum">
              <a:rPr lang="de-CH" smtClean="0"/>
              <a:t>‹Nr.›</a:t>
            </a:fld>
            <a:endParaRPr lang="de-CH"/>
          </a:p>
        </p:txBody>
      </p:sp>
    </p:spTree>
    <p:extLst>
      <p:ext uri="{BB962C8B-B14F-4D97-AF65-F5344CB8AC3E}">
        <p14:creationId xmlns:p14="http://schemas.microsoft.com/office/powerpoint/2010/main" val="3121529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6C2283-1CA8-894F-1CFA-8E6BA19A816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EA2EBF86-DFD6-82C7-AE56-296994F42FE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660BA0A-8CE3-887E-4AA9-40E61C60A544}"/>
              </a:ext>
            </a:extLst>
          </p:cNvPr>
          <p:cNvSpPr>
            <a:spLocks noGrp="1"/>
          </p:cNvSpPr>
          <p:nvPr>
            <p:ph type="dt" sz="half" idx="10"/>
          </p:nvPr>
        </p:nvSpPr>
        <p:spPr/>
        <p:txBody>
          <a:bodyPr/>
          <a:lstStyle/>
          <a:p>
            <a:fld id="{4F26A422-6CBC-4110-98E7-1DC2684DBC83}" type="datetimeFigureOut">
              <a:rPr lang="de-CH" smtClean="0"/>
              <a:t>24.04.2026</a:t>
            </a:fld>
            <a:endParaRPr lang="de-CH"/>
          </a:p>
        </p:txBody>
      </p:sp>
      <p:sp>
        <p:nvSpPr>
          <p:cNvPr id="5" name="Fußzeilenplatzhalter 4">
            <a:extLst>
              <a:ext uri="{FF2B5EF4-FFF2-40B4-BE49-F238E27FC236}">
                <a16:creationId xmlns:a16="http://schemas.microsoft.com/office/drawing/2014/main" id="{A9A8FB7E-8020-428E-AADA-5A3B6A594217}"/>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5AA573E2-C040-7909-7E18-6A3773819D54}"/>
              </a:ext>
            </a:extLst>
          </p:cNvPr>
          <p:cNvSpPr>
            <a:spLocks noGrp="1"/>
          </p:cNvSpPr>
          <p:nvPr>
            <p:ph type="sldNum" sz="quarter" idx="12"/>
          </p:nvPr>
        </p:nvSpPr>
        <p:spPr/>
        <p:txBody>
          <a:bodyPr/>
          <a:lstStyle/>
          <a:p>
            <a:fld id="{33DBF792-FAF6-4A43-A7B6-EC9CC23426CD}" type="slidenum">
              <a:rPr lang="de-CH" smtClean="0"/>
              <a:t>‹Nr.›</a:t>
            </a:fld>
            <a:endParaRPr lang="de-CH"/>
          </a:p>
        </p:txBody>
      </p:sp>
    </p:spTree>
    <p:extLst>
      <p:ext uri="{BB962C8B-B14F-4D97-AF65-F5344CB8AC3E}">
        <p14:creationId xmlns:p14="http://schemas.microsoft.com/office/powerpoint/2010/main" val="190645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85311D-E928-CC68-EADD-A182CD52E892}"/>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058AB378-6B9D-56AC-5348-AB73FA00E6D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1D82634-6639-056B-BA72-67AC25C5CE8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CA815D14-AC94-08DC-D9BA-FA6BBF65E281}"/>
              </a:ext>
            </a:extLst>
          </p:cNvPr>
          <p:cNvSpPr>
            <a:spLocks noGrp="1"/>
          </p:cNvSpPr>
          <p:nvPr>
            <p:ph type="dt" sz="half" idx="10"/>
          </p:nvPr>
        </p:nvSpPr>
        <p:spPr/>
        <p:txBody>
          <a:bodyPr/>
          <a:lstStyle/>
          <a:p>
            <a:fld id="{4F26A422-6CBC-4110-98E7-1DC2684DBC83}" type="datetimeFigureOut">
              <a:rPr lang="de-CH" smtClean="0"/>
              <a:t>24.04.2026</a:t>
            </a:fld>
            <a:endParaRPr lang="de-CH"/>
          </a:p>
        </p:txBody>
      </p:sp>
      <p:sp>
        <p:nvSpPr>
          <p:cNvPr id="6" name="Fußzeilenplatzhalter 5">
            <a:extLst>
              <a:ext uri="{FF2B5EF4-FFF2-40B4-BE49-F238E27FC236}">
                <a16:creationId xmlns:a16="http://schemas.microsoft.com/office/drawing/2014/main" id="{EEF243BE-5562-7B2D-1162-5FFBF49370B9}"/>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19D08BC5-9F0C-6DAF-6411-C18A27C632E4}"/>
              </a:ext>
            </a:extLst>
          </p:cNvPr>
          <p:cNvSpPr>
            <a:spLocks noGrp="1"/>
          </p:cNvSpPr>
          <p:nvPr>
            <p:ph type="sldNum" sz="quarter" idx="12"/>
          </p:nvPr>
        </p:nvSpPr>
        <p:spPr/>
        <p:txBody>
          <a:bodyPr/>
          <a:lstStyle/>
          <a:p>
            <a:fld id="{33DBF792-FAF6-4A43-A7B6-EC9CC23426CD}" type="slidenum">
              <a:rPr lang="de-CH" smtClean="0"/>
              <a:t>‹Nr.›</a:t>
            </a:fld>
            <a:endParaRPr lang="de-CH"/>
          </a:p>
        </p:txBody>
      </p:sp>
    </p:spTree>
    <p:extLst>
      <p:ext uri="{BB962C8B-B14F-4D97-AF65-F5344CB8AC3E}">
        <p14:creationId xmlns:p14="http://schemas.microsoft.com/office/powerpoint/2010/main" val="460489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04D2A-5261-03E1-14D5-EB069E478732}"/>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52CFD493-F411-0431-80AD-23C673233D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84EF8CF-C799-ED68-6967-E93B01D310D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F118532-1365-5E67-5EDF-C9407341FD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E64EC07-EAF2-A559-9E19-BF73CA8CDF3E}"/>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A6059D49-D44C-0AD5-C443-7C712CDB97AB}"/>
              </a:ext>
            </a:extLst>
          </p:cNvPr>
          <p:cNvSpPr>
            <a:spLocks noGrp="1"/>
          </p:cNvSpPr>
          <p:nvPr>
            <p:ph type="dt" sz="half" idx="10"/>
          </p:nvPr>
        </p:nvSpPr>
        <p:spPr/>
        <p:txBody>
          <a:bodyPr/>
          <a:lstStyle/>
          <a:p>
            <a:fld id="{4F26A422-6CBC-4110-98E7-1DC2684DBC83}" type="datetimeFigureOut">
              <a:rPr lang="de-CH" smtClean="0"/>
              <a:t>24.04.2026</a:t>
            </a:fld>
            <a:endParaRPr lang="de-CH"/>
          </a:p>
        </p:txBody>
      </p:sp>
      <p:sp>
        <p:nvSpPr>
          <p:cNvPr id="8" name="Fußzeilenplatzhalter 7">
            <a:extLst>
              <a:ext uri="{FF2B5EF4-FFF2-40B4-BE49-F238E27FC236}">
                <a16:creationId xmlns:a16="http://schemas.microsoft.com/office/drawing/2014/main" id="{2E386980-C66E-49A5-F0DC-499704A9F96F}"/>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8152079F-C68D-CCA0-3BA3-3183BBE18223}"/>
              </a:ext>
            </a:extLst>
          </p:cNvPr>
          <p:cNvSpPr>
            <a:spLocks noGrp="1"/>
          </p:cNvSpPr>
          <p:nvPr>
            <p:ph type="sldNum" sz="quarter" idx="12"/>
          </p:nvPr>
        </p:nvSpPr>
        <p:spPr/>
        <p:txBody>
          <a:bodyPr/>
          <a:lstStyle/>
          <a:p>
            <a:fld id="{33DBF792-FAF6-4A43-A7B6-EC9CC23426CD}" type="slidenum">
              <a:rPr lang="de-CH" smtClean="0"/>
              <a:t>‹Nr.›</a:t>
            </a:fld>
            <a:endParaRPr lang="de-CH"/>
          </a:p>
        </p:txBody>
      </p:sp>
    </p:spTree>
    <p:extLst>
      <p:ext uri="{BB962C8B-B14F-4D97-AF65-F5344CB8AC3E}">
        <p14:creationId xmlns:p14="http://schemas.microsoft.com/office/powerpoint/2010/main" val="28311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3A6E02-A96F-1AC1-6DCF-104423D2D986}"/>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04FD5B2B-EE25-BA33-59E5-7AD128C304C4}"/>
              </a:ext>
            </a:extLst>
          </p:cNvPr>
          <p:cNvSpPr>
            <a:spLocks noGrp="1"/>
          </p:cNvSpPr>
          <p:nvPr>
            <p:ph type="dt" sz="half" idx="10"/>
          </p:nvPr>
        </p:nvSpPr>
        <p:spPr/>
        <p:txBody>
          <a:bodyPr/>
          <a:lstStyle/>
          <a:p>
            <a:fld id="{4F26A422-6CBC-4110-98E7-1DC2684DBC83}" type="datetimeFigureOut">
              <a:rPr lang="de-CH" smtClean="0"/>
              <a:t>24.04.2026</a:t>
            </a:fld>
            <a:endParaRPr lang="de-CH"/>
          </a:p>
        </p:txBody>
      </p:sp>
      <p:sp>
        <p:nvSpPr>
          <p:cNvPr id="4" name="Fußzeilenplatzhalter 3">
            <a:extLst>
              <a:ext uri="{FF2B5EF4-FFF2-40B4-BE49-F238E27FC236}">
                <a16:creationId xmlns:a16="http://schemas.microsoft.com/office/drawing/2014/main" id="{91BB15B2-7D0A-0D3F-27A2-3ECC8505B7BE}"/>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0F7F1AD2-75F4-4277-04E0-7BBAB9852B85}"/>
              </a:ext>
            </a:extLst>
          </p:cNvPr>
          <p:cNvSpPr>
            <a:spLocks noGrp="1"/>
          </p:cNvSpPr>
          <p:nvPr>
            <p:ph type="sldNum" sz="quarter" idx="12"/>
          </p:nvPr>
        </p:nvSpPr>
        <p:spPr/>
        <p:txBody>
          <a:bodyPr/>
          <a:lstStyle/>
          <a:p>
            <a:fld id="{33DBF792-FAF6-4A43-A7B6-EC9CC23426CD}" type="slidenum">
              <a:rPr lang="de-CH" smtClean="0"/>
              <a:t>‹Nr.›</a:t>
            </a:fld>
            <a:endParaRPr lang="de-CH"/>
          </a:p>
        </p:txBody>
      </p:sp>
    </p:spTree>
    <p:extLst>
      <p:ext uri="{BB962C8B-B14F-4D97-AF65-F5344CB8AC3E}">
        <p14:creationId xmlns:p14="http://schemas.microsoft.com/office/powerpoint/2010/main" val="4081363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F2DA707-EF3D-B9DC-B7BD-7E0E141A56C7}"/>
              </a:ext>
            </a:extLst>
          </p:cNvPr>
          <p:cNvSpPr>
            <a:spLocks noGrp="1"/>
          </p:cNvSpPr>
          <p:nvPr>
            <p:ph type="dt" sz="half" idx="10"/>
          </p:nvPr>
        </p:nvSpPr>
        <p:spPr/>
        <p:txBody>
          <a:bodyPr/>
          <a:lstStyle/>
          <a:p>
            <a:fld id="{4F26A422-6CBC-4110-98E7-1DC2684DBC83}" type="datetimeFigureOut">
              <a:rPr lang="de-CH" smtClean="0"/>
              <a:t>24.04.2026</a:t>
            </a:fld>
            <a:endParaRPr lang="de-CH"/>
          </a:p>
        </p:txBody>
      </p:sp>
      <p:sp>
        <p:nvSpPr>
          <p:cNvPr id="3" name="Fußzeilenplatzhalter 2">
            <a:extLst>
              <a:ext uri="{FF2B5EF4-FFF2-40B4-BE49-F238E27FC236}">
                <a16:creationId xmlns:a16="http://schemas.microsoft.com/office/drawing/2014/main" id="{2DAE49AD-77F0-0CB3-4D60-824B06120ECB}"/>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1F18DB1D-1B31-5A16-25FC-F8C45DFC673E}"/>
              </a:ext>
            </a:extLst>
          </p:cNvPr>
          <p:cNvSpPr>
            <a:spLocks noGrp="1"/>
          </p:cNvSpPr>
          <p:nvPr>
            <p:ph type="sldNum" sz="quarter" idx="12"/>
          </p:nvPr>
        </p:nvSpPr>
        <p:spPr/>
        <p:txBody>
          <a:bodyPr/>
          <a:lstStyle/>
          <a:p>
            <a:fld id="{33DBF792-FAF6-4A43-A7B6-EC9CC23426CD}" type="slidenum">
              <a:rPr lang="de-CH" smtClean="0"/>
              <a:t>‹Nr.›</a:t>
            </a:fld>
            <a:endParaRPr lang="de-CH"/>
          </a:p>
        </p:txBody>
      </p:sp>
    </p:spTree>
    <p:extLst>
      <p:ext uri="{BB962C8B-B14F-4D97-AF65-F5344CB8AC3E}">
        <p14:creationId xmlns:p14="http://schemas.microsoft.com/office/powerpoint/2010/main" val="642359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04ECD8-DFED-F5B4-5F5B-6837D1E070D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321FC80A-70CB-E558-7C2D-3BCD59BAFB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170D3A16-BADE-A10F-D469-9F96DB30A3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B3A866D-04E5-EA96-6428-D10279C2F22B}"/>
              </a:ext>
            </a:extLst>
          </p:cNvPr>
          <p:cNvSpPr>
            <a:spLocks noGrp="1"/>
          </p:cNvSpPr>
          <p:nvPr>
            <p:ph type="dt" sz="half" idx="10"/>
          </p:nvPr>
        </p:nvSpPr>
        <p:spPr/>
        <p:txBody>
          <a:bodyPr/>
          <a:lstStyle/>
          <a:p>
            <a:fld id="{4F26A422-6CBC-4110-98E7-1DC2684DBC83}" type="datetimeFigureOut">
              <a:rPr lang="de-CH" smtClean="0"/>
              <a:t>24.04.2026</a:t>
            </a:fld>
            <a:endParaRPr lang="de-CH"/>
          </a:p>
        </p:txBody>
      </p:sp>
      <p:sp>
        <p:nvSpPr>
          <p:cNvPr id="6" name="Fußzeilenplatzhalter 5">
            <a:extLst>
              <a:ext uri="{FF2B5EF4-FFF2-40B4-BE49-F238E27FC236}">
                <a16:creationId xmlns:a16="http://schemas.microsoft.com/office/drawing/2014/main" id="{3915C479-C256-D7D8-F270-747B18F4CA45}"/>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D7E24F1E-604D-85E6-ABC0-E92F13AD0E6D}"/>
              </a:ext>
            </a:extLst>
          </p:cNvPr>
          <p:cNvSpPr>
            <a:spLocks noGrp="1"/>
          </p:cNvSpPr>
          <p:nvPr>
            <p:ph type="sldNum" sz="quarter" idx="12"/>
          </p:nvPr>
        </p:nvSpPr>
        <p:spPr/>
        <p:txBody>
          <a:bodyPr/>
          <a:lstStyle/>
          <a:p>
            <a:fld id="{33DBF792-FAF6-4A43-A7B6-EC9CC23426CD}" type="slidenum">
              <a:rPr lang="de-CH" smtClean="0"/>
              <a:t>‹Nr.›</a:t>
            </a:fld>
            <a:endParaRPr lang="de-CH"/>
          </a:p>
        </p:txBody>
      </p:sp>
    </p:spTree>
    <p:extLst>
      <p:ext uri="{BB962C8B-B14F-4D97-AF65-F5344CB8AC3E}">
        <p14:creationId xmlns:p14="http://schemas.microsoft.com/office/powerpoint/2010/main" val="259046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E4018-A16D-575A-03A6-7C40BA76E44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5E135393-50EA-9EF7-7B19-6DE0D28D35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8FCEEE1E-4C48-9D91-2864-29604C0BDA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801259B-A302-0B3C-4A8C-DDCEADAF680D}"/>
              </a:ext>
            </a:extLst>
          </p:cNvPr>
          <p:cNvSpPr>
            <a:spLocks noGrp="1"/>
          </p:cNvSpPr>
          <p:nvPr>
            <p:ph type="dt" sz="half" idx="10"/>
          </p:nvPr>
        </p:nvSpPr>
        <p:spPr/>
        <p:txBody>
          <a:bodyPr/>
          <a:lstStyle/>
          <a:p>
            <a:fld id="{4F26A422-6CBC-4110-98E7-1DC2684DBC83}" type="datetimeFigureOut">
              <a:rPr lang="de-CH" smtClean="0"/>
              <a:t>24.04.2026</a:t>
            </a:fld>
            <a:endParaRPr lang="de-CH"/>
          </a:p>
        </p:txBody>
      </p:sp>
      <p:sp>
        <p:nvSpPr>
          <p:cNvPr id="6" name="Fußzeilenplatzhalter 5">
            <a:extLst>
              <a:ext uri="{FF2B5EF4-FFF2-40B4-BE49-F238E27FC236}">
                <a16:creationId xmlns:a16="http://schemas.microsoft.com/office/drawing/2014/main" id="{8A2B00D4-C254-FEDC-158F-ABC5B9CAD451}"/>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54A6BDAB-306B-56BD-A58E-0E87666211F8}"/>
              </a:ext>
            </a:extLst>
          </p:cNvPr>
          <p:cNvSpPr>
            <a:spLocks noGrp="1"/>
          </p:cNvSpPr>
          <p:nvPr>
            <p:ph type="sldNum" sz="quarter" idx="12"/>
          </p:nvPr>
        </p:nvSpPr>
        <p:spPr/>
        <p:txBody>
          <a:bodyPr/>
          <a:lstStyle/>
          <a:p>
            <a:fld id="{33DBF792-FAF6-4A43-A7B6-EC9CC23426CD}" type="slidenum">
              <a:rPr lang="de-CH" smtClean="0"/>
              <a:t>‹Nr.›</a:t>
            </a:fld>
            <a:endParaRPr lang="de-CH"/>
          </a:p>
        </p:txBody>
      </p:sp>
    </p:spTree>
    <p:extLst>
      <p:ext uri="{BB962C8B-B14F-4D97-AF65-F5344CB8AC3E}">
        <p14:creationId xmlns:p14="http://schemas.microsoft.com/office/powerpoint/2010/main" val="1206305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C997FA2-D12B-FB87-6C30-2FD6E40A9E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5B3469E5-1BEC-096C-BBD8-DA20F0CD8E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08A8A9F0-5156-E6B2-9326-F194B6D0C8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F26A422-6CBC-4110-98E7-1DC2684DBC83}" type="datetimeFigureOut">
              <a:rPr lang="de-CH" smtClean="0"/>
              <a:t>24.04.2026</a:t>
            </a:fld>
            <a:endParaRPr lang="de-CH"/>
          </a:p>
        </p:txBody>
      </p:sp>
      <p:sp>
        <p:nvSpPr>
          <p:cNvPr id="5" name="Fußzeilenplatzhalter 4">
            <a:extLst>
              <a:ext uri="{FF2B5EF4-FFF2-40B4-BE49-F238E27FC236}">
                <a16:creationId xmlns:a16="http://schemas.microsoft.com/office/drawing/2014/main" id="{BA2126B5-5775-6C7B-B80F-29B883E4DF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CH"/>
          </a:p>
        </p:txBody>
      </p:sp>
      <p:sp>
        <p:nvSpPr>
          <p:cNvPr id="6" name="Foliennummernplatzhalter 5">
            <a:extLst>
              <a:ext uri="{FF2B5EF4-FFF2-40B4-BE49-F238E27FC236}">
                <a16:creationId xmlns:a16="http://schemas.microsoft.com/office/drawing/2014/main" id="{904C65CF-1BBF-7072-08DC-61423FFC3C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DBF792-FAF6-4A43-A7B6-EC9CC23426CD}" type="slidenum">
              <a:rPr lang="de-CH" smtClean="0"/>
              <a:t>‹Nr.›</a:t>
            </a:fld>
            <a:endParaRPr lang="de-CH"/>
          </a:p>
        </p:txBody>
      </p:sp>
    </p:spTree>
    <p:extLst>
      <p:ext uri="{BB962C8B-B14F-4D97-AF65-F5344CB8AC3E}">
        <p14:creationId xmlns:p14="http://schemas.microsoft.com/office/powerpoint/2010/main" val="4108539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10.sv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hdphoto" Target="../media/hdphoto2.wdp"/><Relationship Id="rId5" Type="http://schemas.openxmlformats.org/officeDocument/2006/relationships/diagramColors" Target="../diagrams/colors1.xml"/><Relationship Id="rId10" Type="http://schemas.openxmlformats.org/officeDocument/2006/relationships/image" Target="../media/image12.png"/><Relationship Id="rId4" Type="http://schemas.openxmlformats.org/officeDocument/2006/relationships/diagramQuickStyle" Target="../diagrams/quickStyle1.xml"/><Relationship Id="rId9"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diagramLayout" Target="../diagrams/layout2.xml"/><Relationship Id="rId7" Type="http://schemas.openxmlformats.org/officeDocument/2006/relationships/image" Target="../media/image13.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5.png"/><Relationship Id="rId4" Type="http://schemas.openxmlformats.org/officeDocument/2006/relationships/diagramQuickStyle" Target="../diagrams/quickStyle2.xml"/><Relationship Id="rId9"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diagramColors" Target="../diagrams/colors14.xml"/><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diagramQuickStyle" Target="../diagrams/quickStyle1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diagramLayout" Target="../diagrams/layout14.xml"/><Relationship Id="rId5" Type="http://schemas.openxmlformats.org/officeDocument/2006/relationships/image" Target="../media/image38.jpeg"/><Relationship Id="rId10" Type="http://schemas.openxmlformats.org/officeDocument/2006/relationships/diagramData" Target="../diagrams/data14.xml"/><Relationship Id="rId4" Type="http://schemas.openxmlformats.org/officeDocument/2006/relationships/image" Target="../media/image37.png"/><Relationship Id="rId9" Type="http://schemas.openxmlformats.org/officeDocument/2006/relationships/image" Target="../media/image42.png"/><Relationship Id="rId14" Type="http://schemas.microsoft.com/office/2007/relationships/diagramDrawing" Target="../diagrams/drawing14.xml"/></Relationships>
</file>

<file path=ppt/slides/_rels/slide6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7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7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png"/></Relationships>
</file>

<file path=ppt/slides/_rels/slide8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9DCABDC-BB8B-D79F-4A32-E6364DCC2A65}"/>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Titel 1">
            <a:extLst>
              <a:ext uri="{FF2B5EF4-FFF2-40B4-BE49-F238E27FC236}">
                <a16:creationId xmlns:a16="http://schemas.microsoft.com/office/drawing/2014/main" id="{B3ACF891-CCE9-7B01-0ADD-A03ECCAF221C}"/>
              </a:ext>
            </a:extLst>
          </p:cNvPr>
          <p:cNvSpPr>
            <a:spLocks noGrp="1"/>
          </p:cNvSpPr>
          <p:nvPr>
            <p:ph type="ctrTitle"/>
          </p:nvPr>
        </p:nvSpPr>
        <p:spPr>
          <a:xfrm>
            <a:off x="1197864" y="1122363"/>
            <a:ext cx="4802853" cy="2387600"/>
          </a:xfrm>
        </p:spPr>
        <p:txBody>
          <a:bodyPr/>
          <a:lstStyle/>
          <a:p>
            <a:pPr algn="l"/>
            <a:r>
              <a:rPr lang="de-CH" dirty="0">
                <a:solidFill>
                  <a:schemeClr val="accent6">
                    <a:lumMod val="50000"/>
                  </a:schemeClr>
                </a:solidFill>
                <a:effectLst>
                  <a:outerShdw blurRad="38100" dist="38100" dir="2700000" algn="tl">
                    <a:srgbClr val="000000">
                      <a:alpha val="43137"/>
                    </a:srgbClr>
                  </a:outerShdw>
                </a:effectLst>
              </a:rPr>
              <a:t>Herzlich </a:t>
            </a:r>
            <a:br>
              <a:rPr lang="de-CH" dirty="0">
                <a:solidFill>
                  <a:schemeClr val="accent6">
                    <a:lumMod val="50000"/>
                  </a:schemeClr>
                </a:solidFill>
                <a:effectLst>
                  <a:outerShdw blurRad="38100" dist="38100" dir="2700000" algn="tl">
                    <a:srgbClr val="000000">
                      <a:alpha val="43137"/>
                    </a:srgbClr>
                  </a:outerShdw>
                </a:effectLst>
              </a:rPr>
            </a:br>
            <a:r>
              <a:rPr lang="de-CH" dirty="0">
                <a:solidFill>
                  <a:schemeClr val="accent6">
                    <a:lumMod val="50000"/>
                  </a:schemeClr>
                </a:solidFill>
                <a:effectLst>
                  <a:outerShdw blurRad="38100" dist="38100" dir="2700000" algn="tl">
                    <a:srgbClr val="000000">
                      <a:alpha val="43137"/>
                    </a:srgbClr>
                  </a:outerShdw>
                </a:effectLst>
              </a:rPr>
              <a:t>Willkommen</a:t>
            </a:r>
          </a:p>
        </p:txBody>
      </p:sp>
      <p:pic>
        <p:nvPicPr>
          <p:cNvPr id="4" name="Grafik 3">
            <a:extLst>
              <a:ext uri="{FF2B5EF4-FFF2-40B4-BE49-F238E27FC236}">
                <a16:creationId xmlns:a16="http://schemas.microsoft.com/office/drawing/2014/main" id="{76CB6820-B28A-A655-DD81-F06B05B82A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2073" y="87945"/>
            <a:ext cx="4653567" cy="6682110"/>
          </a:xfrm>
          <a:prstGeom prst="rect">
            <a:avLst/>
          </a:prstGeom>
          <a:scene3d>
            <a:camera prst="orthographicFront"/>
            <a:lightRig rig="threePt" dir="t"/>
          </a:scene3d>
          <a:sp3d>
            <a:bevelT/>
          </a:sp3d>
        </p:spPr>
      </p:pic>
      <p:sp>
        <p:nvSpPr>
          <p:cNvPr id="6" name="Textfeld 5">
            <a:extLst>
              <a:ext uri="{FF2B5EF4-FFF2-40B4-BE49-F238E27FC236}">
                <a16:creationId xmlns:a16="http://schemas.microsoft.com/office/drawing/2014/main" id="{89DA665B-83F9-0222-D521-6ABC8F70B302}"/>
              </a:ext>
            </a:extLst>
          </p:cNvPr>
          <p:cNvSpPr txBox="1"/>
          <p:nvPr/>
        </p:nvSpPr>
        <p:spPr>
          <a:xfrm>
            <a:off x="6512052" y="3061062"/>
            <a:ext cx="4142232" cy="1571264"/>
          </a:xfrm>
          <a:prstGeom prst="rect">
            <a:avLst/>
          </a:prstGeom>
          <a:noFill/>
        </p:spPr>
        <p:txBody>
          <a:bodyPr wrap="square">
            <a:spAutoFit/>
          </a:bodyPr>
          <a:lstStyle/>
          <a:p>
            <a:pPr algn="r">
              <a:lnSpc>
                <a:spcPct val="107000"/>
              </a:lnSpc>
              <a:spcAft>
                <a:spcPts val="800"/>
              </a:spcAft>
              <a:buNone/>
            </a:pPr>
            <a:r>
              <a:rPr lang="de-CH" sz="3600" kern="100" dirty="0">
                <a:solidFill>
                  <a:srgbClr val="FFFFFF"/>
                </a:solidFill>
                <a:effectLst/>
                <a:latin typeface="SD Georgia Light"/>
                <a:ea typeface="Aptos" panose="020B0004020202020204" pitchFamily="34" charset="0"/>
                <a:cs typeface="Times New Roman" panose="02020603050405020304" pitchFamily="18" charset="0"/>
              </a:rPr>
              <a:t>Seelsorgeseminar</a:t>
            </a:r>
            <a:endParaRPr lang="de-CH" sz="800" kern="100" dirty="0">
              <a:effectLst/>
              <a:latin typeface="Aptos" panose="020B0004020202020204" pitchFamily="34" charset="0"/>
              <a:ea typeface="Aptos" panose="020B0004020202020204" pitchFamily="34" charset="0"/>
              <a:cs typeface="Times New Roman" panose="02020603050405020304" pitchFamily="18" charset="0"/>
            </a:endParaRPr>
          </a:p>
          <a:p>
            <a:pPr algn="r">
              <a:lnSpc>
                <a:spcPct val="107000"/>
              </a:lnSpc>
              <a:spcAft>
                <a:spcPts val="800"/>
              </a:spcAft>
              <a:buNone/>
            </a:pPr>
            <a:r>
              <a:rPr lang="de-CH" sz="1800" kern="100" dirty="0">
                <a:solidFill>
                  <a:srgbClr val="FFFFFF"/>
                </a:solidFill>
                <a:effectLst/>
                <a:latin typeface="Aptos Display" panose="020B0004020202020204" pitchFamily="34" charset="0"/>
                <a:ea typeface="Aptos" panose="020B0004020202020204" pitchFamily="34" charset="0"/>
                <a:cs typeface="Times New Roman" panose="02020603050405020304" pitchFamily="18" charset="0"/>
              </a:rPr>
              <a:t>Grundlagenseminar 2026</a:t>
            </a:r>
            <a:br>
              <a:rPr lang="de-CH" kern="100" dirty="0">
                <a:solidFill>
                  <a:srgbClr val="FFFFFF"/>
                </a:solidFill>
                <a:latin typeface="Aptos Display" panose="020B0004020202020204" pitchFamily="34" charset="0"/>
                <a:ea typeface="Aptos" panose="020B0004020202020204" pitchFamily="34" charset="0"/>
                <a:cs typeface="Times New Roman" panose="02020603050405020304" pitchFamily="18" charset="0"/>
              </a:rPr>
            </a:br>
            <a:r>
              <a:rPr lang="de-CH" sz="1800" kern="100" dirty="0">
                <a:solidFill>
                  <a:srgbClr val="FFFFFF"/>
                </a:solidFill>
                <a:effectLst/>
                <a:latin typeface="Aptos Display" panose="020B0004020202020204" pitchFamily="34" charset="0"/>
                <a:ea typeface="Aptos" panose="020B0004020202020204" pitchFamily="34" charset="0"/>
                <a:cs typeface="Times New Roman" panose="02020603050405020304" pitchFamily="18" charset="0"/>
              </a:rPr>
              <a:t>TEIL 1, 25. April 2026</a:t>
            </a:r>
            <a:br>
              <a:rPr lang="de-CH" sz="1800" kern="100" dirty="0">
                <a:solidFill>
                  <a:srgbClr val="FFFFFF"/>
                </a:solidFill>
                <a:effectLst/>
                <a:latin typeface="Aptos Display" panose="020B0004020202020204" pitchFamily="34" charset="0"/>
                <a:ea typeface="Aptos" panose="020B0004020202020204" pitchFamily="34" charset="0"/>
                <a:cs typeface="Times New Roman" panose="02020603050405020304" pitchFamily="18" charset="0"/>
              </a:rPr>
            </a:br>
            <a:r>
              <a:rPr lang="de-CH" sz="1200" kern="100" dirty="0">
                <a:solidFill>
                  <a:srgbClr val="FFFFFF"/>
                </a:solidFill>
                <a:effectLst/>
                <a:latin typeface="Aptos Display" panose="020B0004020202020204" pitchFamily="34" charset="0"/>
                <a:ea typeface="Aptos" panose="020B0004020202020204" pitchFamily="34" charset="0"/>
                <a:cs typeface="Times New Roman" panose="02020603050405020304" pitchFamily="18" charset="0"/>
              </a:rPr>
              <a:t>mit Daniel Zwahlen</a:t>
            </a:r>
            <a:endParaRPr lang="de-CH" sz="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65685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64CA2-CC85-E6C3-1B0C-F5440412909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2984F79-0A50-BDCE-6922-3CFD531BD377}"/>
              </a:ext>
            </a:extLst>
          </p:cNvPr>
          <p:cNvSpPr>
            <a:spLocks noGrp="1"/>
          </p:cNvSpPr>
          <p:nvPr>
            <p:ph type="title"/>
          </p:nvPr>
        </p:nvSpPr>
        <p:spPr/>
        <p:txBody>
          <a:bodyPr/>
          <a:lstStyle/>
          <a:p>
            <a:r>
              <a:rPr lang="de-CH" dirty="0">
                <a:solidFill>
                  <a:schemeClr val="tx2">
                    <a:lumMod val="75000"/>
                    <a:lumOff val="25000"/>
                  </a:schemeClr>
                </a:solidFill>
              </a:rPr>
              <a:t>Zum Seminar</a:t>
            </a:r>
          </a:p>
        </p:txBody>
      </p:sp>
      <p:sp>
        <p:nvSpPr>
          <p:cNvPr id="3" name="Inhaltsplatzhalter 2">
            <a:extLst>
              <a:ext uri="{FF2B5EF4-FFF2-40B4-BE49-F238E27FC236}">
                <a16:creationId xmlns:a16="http://schemas.microsoft.com/office/drawing/2014/main" id="{231C05CC-8C5E-25A0-D259-D2CCE071D0DB}"/>
              </a:ext>
            </a:extLst>
          </p:cNvPr>
          <p:cNvSpPr>
            <a:spLocks noGrp="1"/>
          </p:cNvSpPr>
          <p:nvPr>
            <p:ph idx="1"/>
          </p:nvPr>
        </p:nvSpPr>
        <p:spPr/>
        <p:txBody>
          <a:bodyPr>
            <a:normAutofit/>
          </a:bodyPr>
          <a:lstStyle/>
          <a:p>
            <a:r>
              <a:rPr lang="de-CH" dirty="0"/>
              <a:t>Jede und jeder ist betroffen</a:t>
            </a:r>
          </a:p>
          <a:p>
            <a:pPr lvl="1"/>
            <a:r>
              <a:rPr lang="de-CH" dirty="0"/>
              <a:t>Lebenswunden in den ersten Lebensjahren</a:t>
            </a:r>
          </a:p>
          <a:p>
            <a:pPr lvl="1"/>
            <a:r>
              <a:rPr lang="de-CH" dirty="0"/>
              <a:t>Die Seele wird verletzt</a:t>
            </a:r>
          </a:p>
          <a:p>
            <a:pPr lvl="1"/>
            <a:r>
              <a:rPr lang="de-CH" dirty="0"/>
              <a:t>Der rote Faden ergibt sich</a:t>
            </a:r>
          </a:p>
          <a:p>
            <a:pPr lvl="1"/>
            <a:r>
              <a:rPr lang="de-CH" dirty="0"/>
              <a:t>Persönlichkeitsentwicklung und Beziehungsgestaltung sind betroffen</a:t>
            </a:r>
          </a:p>
          <a:p>
            <a:pPr marL="457200" lvl="1" indent="0">
              <a:buNone/>
            </a:pPr>
            <a:endParaRPr lang="de-CH" dirty="0"/>
          </a:p>
          <a:p>
            <a:pPr marL="457200" lvl="1" indent="0">
              <a:buNone/>
            </a:pPr>
            <a:endParaRPr lang="de-CH" dirty="0"/>
          </a:p>
          <a:p>
            <a:pPr lvl="1"/>
            <a:endParaRPr lang="de-CH" dirty="0"/>
          </a:p>
          <a:p>
            <a:pPr marL="0" indent="0">
              <a:buNone/>
            </a:pPr>
            <a:endParaRPr lang="de-CH" dirty="0"/>
          </a:p>
          <a:p>
            <a:pPr marL="0" indent="0">
              <a:buNone/>
            </a:pPr>
            <a:endParaRPr lang="de-CH" dirty="0"/>
          </a:p>
        </p:txBody>
      </p:sp>
      <p:sp>
        <p:nvSpPr>
          <p:cNvPr id="4" name="AutoShape 2">
            <a:extLst>
              <a:ext uri="{FF2B5EF4-FFF2-40B4-BE49-F238E27FC236}">
                <a16:creationId xmlns:a16="http://schemas.microsoft.com/office/drawing/2014/main" id="{B8845EEF-DC55-E479-68EF-45907369C14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6" name="Rechteck 5">
            <a:extLst>
              <a:ext uri="{FF2B5EF4-FFF2-40B4-BE49-F238E27FC236}">
                <a16:creationId xmlns:a16="http://schemas.microsoft.com/office/drawing/2014/main" id="{8FFAC664-DD4D-D2EA-8D37-D78A8FA913A0}"/>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4</a:t>
            </a:r>
          </a:p>
        </p:txBody>
      </p:sp>
      <p:sp>
        <p:nvSpPr>
          <p:cNvPr id="7" name="Rectangle 4">
            <a:extLst>
              <a:ext uri="{FF2B5EF4-FFF2-40B4-BE49-F238E27FC236}">
                <a16:creationId xmlns:a16="http://schemas.microsoft.com/office/drawing/2014/main" id="{28584736-96F5-05E6-124C-3A7A6E47F1C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cxnSp>
        <p:nvCxnSpPr>
          <p:cNvPr id="8" name="Gerader Verbinder 7">
            <a:extLst>
              <a:ext uri="{FF2B5EF4-FFF2-40B4-BE49-F238E27FC236}">
                <a16:creationId xmlns:a16="http://schemas.microsoft.com/office/drawing/2014/main" id="{682560CD-6A70-B485-E5EB-5F7FC930B6E1}"/>
              </a:ext>
            </a:extLst>
          </p:cNvPr>
          <p:cNvCxnSpPr/>
          <p:nvPr/>
        </p:nvCxnSpPr>
        <p:spPr>
          <a:xfrm flipV="1">
            <a:off x="884555" y="10003790"/>
            <a:ext cx="5759450" cy="7620"/>
          </a:xfrm>
          <a:prstGeom prst="line">
            <a:avLst/>
          </a:prstGeom>
          <a:ln w="76200">
            <a:solidFill>
              <a:srgbClr val="5C674F"/>
            </a:solidFill>
          </a:ln>
        </p:spPr>
        <p:style>
          <a:lnRef idx="1">
            <a:schemeClr val="accent1"/>
          </a:lnRef>
          <a:fillRef idx="0">
            <a:schemeClr val="accent1"/>
          </a:fillRef>
          <a:effectRef idx="0">
            <a:schemeClr val="accent1"/>
          </a:effectRef>
          <a:fontRef idx="minor">
            <a:schemeClr val="tx1"/>
          </a:fontRef>
        </p:style>
      </p:cxnSp>
      <p:sp>
        <p:nvSpPr>
          <p:cNvPr id="10" name="Rectangle 7">
            <a:extLst>
              <a:ext uri="{FF2B5EF4-FFF2-40B4-BE49-F238E27FC236}">
                <a16:creationId xmlns:a16="http://schemas.microsoft.com/office/drawing/2014/main" id="{F4061FEB-6E4A-FF74-AA2C-DF49B6D6A58D}"/>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cxnSp>
        <p:nvCxnSpPr>
          <p:cNvPr id="11" name="Gerader Verbinder 10">
            <a:extLst>
              <a:ext uri="{FF2B5EF4-FFF2-40B4-BE49-F238E27FC236}">
                <a16:creationId xmlns:a16="http://schemas.microsoft.com/office/drawing/2014/main" id="{444289B3-20C4-1F5A-3EB8-9CA7EE2517DB}"/>
              </a:ext>
            </a:extLst>
          </p:cNvPr>
          <p:cNvCxnSpPr/>
          <p:nvPr/>
        </p:nvCxnSpPr>
        <p:spPr>
          <a:xfrm flipV="1">
            <a:off x="1036955" y="10156190"/>
            <a:ext cx="5759450" cy="7620"/>
          </a:xfrm>
          <a:prstGeom prst="line">
            <a:avLst/>
          </a:prstGeom>
          <a:ln w="76200">
            <a:solidFill>
              <a:srgbClr val="5C67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593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199" y="1825625"/>
            <a:ext cx="11218333" cy="4351338"/>
          </a:xfrm>
        </p:spPr>
        <p:txBody>
          <a:bodyPr>
            <a:normAutofit/>
          </a:bodyPr>
          <a:lstStyle/>
          <a:p>
            <a:r>
              <a:rPr lang="de-CH" sz="3600"/>
              <a:t>Schuld verjährt oder vergeht nicht (Zeit heilt keine Wunden, hilft bestenfalls im Umgang)</a:t>
            </a:r>
          </a:p>
          <a:p>
            <a:r>
              <a:rPr lang="de-CH" sz="3600"/>
              <a:t>Entschuldigung durch Erklärung und Verständnis für Schuldner kann Erleichterung von Schmerz bewirken</a:t>
            </a:r>
          </a:p>
          <a:p>
            <a:pPr marL="109728" indent="0">
              <a:buNone/>
            </a:pPr>
            <a:r>
              <a:rPr lang="de-CH">
                <a:effectLst>
                  <a:outerShdw blurRad="38100" dist="38100" dir="2700000" algn="tl">
                    <a:srgbClr val="000000">
                      <a:alpha val="43137"/>
                    </a:srgbClr>
                  </a:outerShdw>
                </a:effectLst>
              </a:rPr>
              <a:t>		</a:t>
            </a:r>
            <a:br>
              <a:rPr lang="de-CH">
                <a:effectLst>
                  <a:outerShdw blurRad="38100" dist="38100" dir="2700000" algn="tl">
                    <a:srgbClr val="000000">
                      <a:alpha val="43137"/>
                    </a:srgbClr>
                  </a:outerShdw>
                </a:effectLst>
              </a:rPr>
            </a:br>
            <a:r>
              <a:rPr lang="de-CH">
                <a:effectLst>
                  <a:outerShdw blurRad="38100" dist="38100" dir="2700000" algn="tl">
                    <a:srgbClr val="000000">
                      <a:alpha val="43137"/>
                    </a:srgbClr>
                  </a:outerShdw>
                </a:effectLst>
              </a:rPr>
              <a:t>		ABER:</a:t>
            </a:r>
            <a:r>
              <a:rPr lang="de-CH" sz="3200">
                <a:solidFill>
                  <a:srgbClr val="C00000"/>
                </a:solidFill>
                <a:effectLst>
                  <a:outerShdw blurRad="38100" dist="38100" dir="2700000" algn="tl">
                    <a:srgbClr val="000000">
                      <a:alpha val="43137"/>
                    </a:srgbClr>
                  </a:outerShdw>
                </a:effectLst>
              </a:rPr>
              <a:t>		</a:t>
            </a:r>
          </a:p>
          <a:p>
            <a:pPr marL="109728" indent="0">
              <a:buNone/>
            </a:pPr>
            <a:r>
              <a:rPr lang="de-CH" sz="3200">
                <a:solidFill>
                  <a:srgbClr val="C00000"/>
                </a:solidFill>
                <a:effectLst>
                  <a:outerShdw blurRad="38100" dist="38100" dir="2700000" algn="tl">
                    <a:srgbClr val="000000">
                      <a:alpha val="43137"/>
                    </a:srgbClr>
                  </a:outerShdw>
                </a:effectLst>
              </a:rPr>
              <a:t>		Wer durch Erklärungen den Schuldner entschuldet, 			behält die Schuld und deren Konsequenz auf sich. </a:t>
            </a:r>
          </a:p>
          <a:p>
            <a:endParaRPr lang="de-CH"/>
          </a:p>
          <a:p>
            <a:endParaRPr lang="de-CH"/>
          </a:p>
        </p:txBody>
      </p:sp>
      <p:pic>
        <p:nvPicPr>
          <p:cNvPr id="7" name="Picture 4" descr="Ähnliches Foto"/>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872" y="3810816"/>
            <a:ext cx="3047184" cy="3047184"/>
          </a:xfrm>
          <a:prstGeom prst="rect">
            <a:avLst/>
          </a:prstGeom>
          <a:noFill/>
          <a:extLst>
            <a:ext uri="{909E8E84-426E-40DD-AFC4-6F175D3DCCD1}">
              <a14:hiddenFill xmlns:a14="http://schemas.microsoft.com/office/drawing/2010/main">
                <a:solidFill>
                  <a:srgbClr val="FFFFFF"/>
                </a:solidFill>
              </a14:hiddenFill>
            </a:ext>
          </a:extLst>
        </p:spPr>
      </p:pic>
      <p:sp>
        <p:nvSpPr>
          <p:cNvPr id="8" name="Titel 2">
            <a:extLst>
              <a:ext uri="{FF2B5EF4-FFF2-40B4-BE49-F238E27FC236}">
                <a16:creationId xmlns:a16="http://schemas.microsoft.com/office/drawing/2014/main" id="{F6691534-79AD-4855-A320-33DEA85C12C2}"/>
              </a:ext>
            </a:extLst>
          </p:cNvPr>
          <p:cNvSpPr txBox="1">
            <a:spLocks/>
          </p:cNvSpPr>
          <p:nvPr/>
        </p:nvSpPr>
        <p:spPr>
          <a:xfrm>
            <a:off x="838199" y="517525"/>
            <a:ext cx="10668001"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accent1"/>
                </a:solidFill>
              </a:rPr>
              <a:t>Blos nicht entschuldigen</a:t>
            </a:r>
          </a:p>
        </p:txBody>
      </p:sp>
      <p:sp>
        <p:nvSpPr>
          <p:cNvPr id="9" name="Rechteck 8">
            <a:extLst>
              <a:ext uri="{FF2B5EF4-FFF2-40B4-BE49-F238E27FC236}">
                <a16:creationId xmlns:a16="http://schemas.microsoft.com/office/drawing/2014/main" id="{5F1A644E-9FB4-EDAE-454E-0BE871096833}"/>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24</a:t>
            </a:r>
          </a:p>
        </p:txBody>
      </p:sp>
    </p:spTree>
    <p:extLst>
      <p:ext uri="{BB962C8B-B14F-4D97-AF65-F5344CB8AC3E}">
        <p14:creationId xmlns:p14="http://schemas.microsoft.com/office/powerpoint/2010/main" val="30612040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221444" y="5334408"/>
            <a:ext cx="8970556" cy="400110"/>
          </a:xfrm>
          <a:prstGeom prst="rect">
            <a:avLst/>
          </a:prstGeom>
          <a:solidFill>
            <a:srgbClr val="7E4E42"/>
          </a:soli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e-CH" sz="2000" b="1">
                <a:effectLst>
                  <a:outerShdw blurRad="38100" dist="38100" dir="2700000" algn="tl">
                    <a:srgbClr val="000000">
                      <a:alpha val="43137"/>
                    </a:srgbClr>
                  </a:outerShdw>
                </a:effectLst>
              </a:rPr>
              <a:t>Die Folgen sind oft Krankheit, inneres Sterben, Verfall und äusseres Sterben</a:t>
            </a:r>
            <a:endParaRPr lang="de-CH" sz="2000">
              <a:effectLst>
                <a:outerShdw blurRad="38100" dist="38100" dir="2700000" algn="tl">
                  <a:srgbClr val="000000">
                    <a:alpha val="43137"/>
                  </a:srgbClr>
                </a:outerShdw>
              </a:effectLst>
            </a:endParaRPr>
          </a:p>
        </p:txBody>
      </p:sp>
      <p:pic>
        <p:nvPicPr>
          <p:cNvPr id="10" name="Picture 4" descr="Ähnliches Foto">
            <a:extLst>
              <a:ext uri="{FF2B5EF4-FFF2-40B4-BE49-F238E27FC236}">
                <a16:creationId xmlns:a16="http://schemas.microsoft.com/office/drawing/2014/main" id="{1A2EF0FB-B4DF-4A2E-9798-E6984BE44EE1}"/>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872" y="3810816"/>
            <a:ext cx="3047184" cy="3047184"/>
          </a:xfrm>
          <a:prstGeom prst="rect">
            <a:avLst/>
          </a:prstGeom>
          <a:noFill/>
          <a:extLst>
            <a:ext uri="{909E8E84-426E-40DD-AFC4-6F175D3DCCD1}">
              <a14:hiddenFill xmlns:a14="http://schemas.microsoft.com/office/drawing/2010/main">
                <a:solidFill>
                  <a:srgbClr val="FFFFFF"/>
                </a:solidFill>
              </a14:hiddenFill>
            </a:ext>
          </a:extLst>
        </p:spPr>
      </p:pic>
      <p:sp>
        <p:nvSpPr>
          <p:cNvPr id="8" name="Titel 2">
            <a:extLst>
              <a:ext uri="{FF2B5EF4-FFF2-40B4-BE49-F238E27FC236}">
                <a16:creationId xmlns:a16="http://schemas.microsoft.com/office/drawing/2014/main" id="{9261CB8F-ABC0-85FA-E721-9CC93FFECB34}"/>
              </a:ext>
            </a:extLst>
          </p:cNvPr>
          <p:cNvSpPr txBox="1">
            <a:spLocks/>
          </p:cNvSpPr>
          <p:nvPr/>
        </p:nvSpPr>
        <p:spPr>
          <a:xfrm>
            <a:off x="838200" y="517525"/>
            <a:ext cx="106680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accent1"/>
                </a:solidFill>
              </a:rPr>
              <a:t>Die Dynamik unverarbeiteter Schuld</a:t>
            </a:r>
          </a:p>
        </p:txBody>
      </p:sp>
      <p:sp>
        <p:nvSpPr>
          <p:cNvPr id="2" name="Inhaltsplatzhalter 1"/>
          <p:cNvSpPr>
            <a:spLocks noGrp="1"/>
          </p:cNvSpPr>
          <p:nvPr>
            <p:ph idx="1"/>
          </p:nvPr>
        </p:nvSpPr>
        <p:spPr/>
        <p:txBody>
          <a:bodyPr>
            <a:normAutofit/>
          </a:bodyPr>
          <a:lstStyle/>
          <a:p>
            <a:pPr marL="0" indent="0">
              <a:buNone/>
            </a:pPr>
            <a:r>
              <a:rPr lang="de-CH" dirty="0"/>
              <a:t>Die Konsequenz von Schuld ist – gemäss Handbuch zur Seele – stets ein inneres oder äusseres Sterben. </a:t>
            </a:r>
          </a:p>
          <a:p>
            <a:pPr lvl="1"/>
            <a:r>
              <a:rPr lang="de-CH" sz="2800" b="1" dirty="0"/>
              <a:t>„Denn der Sünde Sold ist der Tod</a:t>
            </a:r>
            <a:r>
              <a:rPr lang="de-CH" sz="2800" dirty="0"/>
              <a:t>; die Gabe Gottes aber ist das ewige Leben in Christus Jesus, unserem Herrn.“ </a:t>
            </a:r>
            <a:r>
              <a:rPr lang="de-CH" sz="2000" dirty="0"/>
              <a:t>(Römer 6, 23 Lu 84)</a:t>
            </a:r>
          </a:p>
          <a:p>
            <a:pPr lvl="1"/>
            <a:r>
              <a:rPr lang="de-CH" sz="2800" b="1" i="1" dirty="0"/>
              <a:t>„Denn Schuld wird mit dem Tod bezahlt</a:t>
            </a:r>
            <a:r>
              <a:rPr lang="de-CH" sz="2800" i="1" dirty="0"/>
              <a:t>. Gott aber schenkt uns in der Gemeinschaft mit Jesus Christus, unserem Herrn, ewiges Leben“. </a:t>
            </a:r>
            <a:r>
              <a:rPr lang="de-CH" sz="2000" i="1" dirty="0"/>
              <a:t>(Römer 6, 23 Hoffnung für Alle)</a:t>
            </a:r>
          </a:p>
        </p:txBody>
      </p:sp>
      <p:sp>
        <p:nvSpPr>
          <p:cNvPr id="9" name="Rechteck 8">
            <a:extLst>
              <a:ext uri="{FF2B5EF4-FFF2-40B4-BE49-F238E27FC236}">
                <a16:creationId xmlns:a16="http://schemas.microsoft.com/office/drawing/2014/main" id="{20D23F38-DD42-3250-3195-89401552A453}"/>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24</a:t>
            </a:r>
          </a:p>
        </p:txBody>
      </p:sp>
    </p:spTree>
    <p:extLst>
      <p:ext uri="{BB962C8B-B14F-4D97-AF65-F5344CB8AC3E}">
        <p14:creationId xmlns:p14="http://schemas.microsoft.com/office/powerpoint/2010/main" val="18218246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A480F-F188-1E2E-2FF1-674A046E162C}"/>
            </a:ext>
          </a:extLst>
        </p:cNvPr>
        <p:cNvGrpSpPr/>
        <p:nvPr/>
      </p:nvGrpSpPr>
      <p:grpSpPr>
        <a:xfrm>
          <a:off x="0" y="0"/>
          <a:ext cx="0" cy="0"/>
          <a:chOff x="0" y="0"/>
          <a:chExt cx="0" cy="0"/>
        </a:xfrm>
      </p:grpSpPr>
      <p:sp>
        <p:nvSpPr>
          <p:cNvPr id="6" name="Textfeld 5">
            <a:extLst>
              <a:ext uri="{FF2B5EF4-FFF2-40B4-BE49-F238E27FC236}">
                <a16:creationId xmlns:a16="http://schemas.microsoft.com/office/drawing/2014/main" id="{3BEB42FD-50F6-676E-9F67-AD9BAF5DFADC}"/>
              </a:ext>
            </a:extLst>
          </p:cNvPr>
          <p:cNvSpPr txBox="1"/>
          <p:nvPr/>
        </p:nvSpPr>
        <p:spPr>
          <a:xfrm>
            <a:off x="3221444" y="5334408"/>
            <a:ext cx="8970556" cy="400110"/>
          </a:xfrm>
          <a:prstGeom prst="rect">
            <a:avLst/>
          </a:prstGeom>
          <a:solidFill>
            <a:srgbClr val="7E4E42"/>
          </a:soli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de-CH" sz="2000" b="1">
                <a:effectLst>
                  <a:outerShdw blurRad="38100" dist="38100" dir="2700000" algn="tl">
                    <a:srgbClr val="000000">
                      <a:alpha val="43137"/>
                    </a:srgbClr>
                  </a:outerShdw>
                </a:effectLst>
              </a:rPr>
              <a:t>Die Folgen sind oft Krankheit, inneres Sterben, Verfall und äusseres Sterben</a:t>
            </a:r>
            <a:endParaRPr lang="de-CH" sz="2000">
              <a:effectLst>
                <a:outerShdw blurRad="38100" dist="38100" dir="2700000" algn="tl">
                  <a:srgbClr val="000000">
                    <a:alpha val="43137"/>
                  </a:srgbClr>
                </a:outerShdw>
              </a:effectLst>
            </a:endParaRPr>
          </a:p>
        </p:txBody>
      </p:sp>
      <p:pic>
        <p:nvPicPr>
          <p:cNvPr id="10" name="Picture 4" descr="Ähnliches Foto">
            <a:extLst>
              <a:ext uri="{FF2B5EF4-FFF2-40B4-BE49-F238E27FC236}">
                <a16:creationId xmlns:a16="http://schemas.microsoft.com/office/drawing/2014/main" id="{00E37160-F9F1-E017-A263-976407620234}"/>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872" y="3810816"/>
            <a:ext cx="3047184" cy="3047184"/>
          </a:xfrm>
          <a:prstGeom prst="rect">
            <a:avLst/>
          </a:prstGeom>
          <a:noFill/>
          <a:extLst>
            <a:ext uri="{909E8E84-426E-40DD-AFC4-6F175D3DCCD1}">
              <a14:hiddenFill xmlns:a14="http://schemas.microsoft.com/office/drawing/2010/main">
                <a:solidFill>
                  <a:srgbClr val="FFFFFF"/>
                </a:solidFill>
              </a14:hiddenFill>
            </a:ext>
          </a:extLst>
        </p:spPr>
      </p:pic>
      <p:sp>
        <p:nvSpPr>
          <p:cNvPr id="8" name="Titel 2">
            <a:extLst>
              <a:ext uri="{FF2B5EF4-FFF2-40B4-BE49-F238E27FC236}">
                <a16:creationId xmlns:a16="http://schemas.microsoft.com/office/drawing/2014/main" id="{7B68A556-12DB-1E9F-170E-1DAA7648B511}"/>
              </a:ext>
            </a:extLst>
          </p:cNvPr>
          <p:cNvSpPr txBox="1">
            <a:spLocks/>
          </p:cNvSpPr>
          <p:nvPr/>
        </p:nvSpPr>
        <p:spPr>
          <a:xfrm>
            <a:off x="838200" y="517525"/>
            <a:ext cx="106680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accent1"/>
                </a:solidFill>
              </a:rPr>
              <a:t>Verständnisvolles Entschuldigen</a:t>
            </a:r>
          </a:p>
        </p:txBody>
      </p:sp>
      <p:sp>
        <p:nvSpPr>
          <p:cNvPr id="2" name="Inhaltsplatzhalter 1">
            <a:extLst>
              <a:ext uri="{FF2B5EF4-FFF2-40B4-BE49-F238E27FC236}">
                <a16:creationId xmlns:a16="http://schemas.microsoft.com/office/drawing/2014/main" id="{28C8CB3C-4B71-E1AC-7A32-4149E6253DFC}"/>
              </a:ext>
            </a:extLst>
          </p:cNvPr>
          <p:cNvSpPr>
            <a:spLocks noGrp="1"/>
          </p:cNvSpPr>
          <p:nvPr>
            <p:ph idx="1"/>
          </p:nvPr>
        </p:nvSpPr>
        <p:spPr/>
        <p:txBody>
          <a:bodyPr>
            <a:normAutofit/>
          </a:bodyPr>
          <a:lstStyle/>
          <a:p>
            <a:pPr marL="0" indent="0">
              <a:buNone/>
            </a:pPr>
            <a:r>
              <a:rPr lang="de-CH" dirty="0">
                <a:solidFill>
                  <a:schemeClr val="bg1">
                    <a:lumMod val="85000"/>
                  </a:schemeClr>
                </a:solidFill>
              </a:rPr>
              <a:t>Die Konsequenz von Schuld ist – gemäss Handbuch zur Seele – stets ein inneres oder äusseres Sterben. </a:t>
            </a:r>
          </a:p>
          <a:p>
            <a:pPr lvl="1"/>
            <a:r>
              <a:rPr lang="de-CH" sz="2800" b="1" dirty="0">
                <a:solidFill>
                  <a:schemeClr val="bg1">
                    <a:lumMod val="85000"/>
                  </a:schemeClr>
                </a:solidFill>
              </a:rPr>
              <a:t>„Denn der Sünde Sold ist der Tod</a:t>
            </a:r>
            <a:r>
              <a:rPr lang="de-CH" sz="2800" dirty="0">
                <a:solidFill>
                  <a:schemeClr val="bg1">
                    <a:lumMod val="85000"/>
                  </a:schemeClr>
                </a:solidFill>
              </a:rPr>
              <a:t>; die Gabe Gottes aber ist das ewige Leben in Christus Jesus, unserem Herrn.“ </a:t>
            </a:r>
            <a:r>
              <a:rPr lang="de-CH" sz="2000" dirty="0">
                <a:solidFill>
                  <a:schemeClr val="bg1">
                    <a:lumMod val="85000"/>
                  </a:schemeClr>
                </a:solidFill>
              </a:rPr>
              <a:t>(Römer 6, 23 Lu 84)</a:t>
            </a:r>
          </a:p>
          <a:p>
            <a:pPr lvl="1"/>
            <a:r>
              <a:rPr lang="de-CH" sz="2800" b="1" i="1" dirty="0">
                <a:solidFill>
                  <a:schemeClr val="bg1">
                    <a:lumMod val="85000"/>
                  </a:schemeClr>
                </a:solidFill>
              </a:rPr>
              <a:t>„Denn Schuld wird mit dem Tod bezahlt</a:t>
            </a:r>
            <a:r>
              <a:rPr lang="de-CH" sz="2800" i="1" dirty="0">
                <a:solidFill>
                  <a:schemeClr val="bg1">
                    <a:lumMod val="85000"/>
                  </a:schemeClr>
                </a:solidFill>
              </a:rPr>
              <a:t>. Gott aber schenkt uns in der Gemeinschaft mit Jesus Christus, unserem Herrn, ewiges Leben“. </a:t>
            </a:r>
            <a:r>
              <a:rPr lang="de-CH" sz="2000" i="1" dirty="0">
                <a:solidFill>
                  <a:schemeClr val="bg1">
                    <a:lumMod val="85000"/>
                  </a:schemeClr>
                </a:solidFill>
              </a:rPr>
              <a:t>(Römer 6, 23 Hoffnung für Alle)</a:t>
            </a:r>
          </a:p>
        </p:txBody>
      </p:sp>
      <p:sp>
        <p:nvSpPr>
          <p:cNvPr id="9" name="Rechteck 8">
            <a:extLst>
              <a:ext uri="{FF2B5EF4-FFF2-40B4-BE49-F238E27FC236}">
                <a16:creationId xmlns:a16="http://schemas.microsoft.com/office/drawing/2014/main" id="{3E1F4713-18E3-D79E-7ECC-6723188C90F3}"/>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24</a:t>
            </a:r>
          </a:p>
        </p:txBody>
      </p:sp>
    </p:spTree>
    <p:extLst>
      <p:ext uri="{BB962C8B-B14F-4D97-AF65-F5344CB8AC3E}">
        <p14:creationId xmlns:p14="http://schemas.microsoft.com/office/powerpoint/2010/main" val="408795799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Guilt und Vergebung in Bildern">
            <a:extLst>
              <a:ext uri="{FF2B5EF4-FFF2-40B4-BE49-F238E27FC236}">
                <a16:creationId xmlns:a16="http://schemas.microsoft.com/office/drawing/2014/main" id="{5CED62C4-8EDB-55C9-8967-EF152418BCC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13" name="Grafik 12">
            <a:extLst>
              <a:ext uri="{FF2B5EF4-FFF2-40B4-BE49-F238E27FC236}">
                <a16:creationId xmlns:a16="http://schemas.microsoft.com/office/drawing/2014/main" id="{5569557D-FBEE-47CC-04B3-668EFD9CA326}"/>
              </a:ext>
            </a:extLst>
          </p:cNvPr>
          <p:cNvPicPr>
            <a:picLocks noChangeAspect="1"/>
          </p:cNvPicPr>
          <p:nvPr/>
        </p:nvPicPr>
        <p:blipFill>
          <a:blip r:embed="rId2">
            <a:extLst>
              <a:ext uri="{28A0092B-C50C-407E-A947-70E740481C1C}">
                <a14:useLocalDpi xmlns:a14="http://schemas.microsoft.com/office/drawing/2010/main" val="0"/>
              </a:ext>
            </a:extLst>
          </a:blip>
          <a:srcRect r="67733" b="50501"/>
          <a:stretch>
            <a:fillRect/>
          </a:stretch>
        </p:blipFill>
        <p:spPr>
          <a:xfrm>
            <a:off x="1003571" y="68094"/>
            <a:ext cx="3286328" cy="3360906"/>
          </a:xfrm>
          <a:prstGeom prst="rect">
            <a:avLst/>
          </a:prstGeom>
        </p:spPr>
      </p:pic>
    </p:spTree>
    <p:extLst>
      <p:ext uri="{BB962C8B-B14F-4D97-AF65-F5344CB8AC3E}">
        <p14:creationId xmlns:p14="http://schemas.microsoft.com/office/powerpoint/2010/main" val="32280098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4A64F-CFF9-AC76-C937-284B4E3A347A}"/>
            </a:ext>
          </a:extLst>
        </p:cNvPr>
        <p:cNvGrpSpPr/>
        <p:nvPr/>
      </p:nvGrpSpPr>
      <p:grpSpPr>
        <a:xfrm>
          <a:off x="0" y="0"/>
          <a:ext cx="0" cy="0"/>
          <a:chOff x="0" y="0"/>
          <a:chExt cx="0" cy="0"/>
        </a:xfrm>
      </p:grpSpPr>
      <p:sp>
        <p:nvSpPr>
          <p:cNvPr id="4" name="AutoShape 2" descr="Guilt und Vergebung in Bildern">
            <a:extLst>
              <a:ext uri="{FF2B5EF4-FFF2-40B4-BE49-F238E27FC236}">
                <a16:creationId xmlns:a16="http://schemas.microsoft.com/office/drawing/2014/main" id="{8F7E8F8F-990C-6CD4-EE30-864135D3F5F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13" name="Grafik 12">
            <a:extLst>
              <a:ext uri="{FF2B5EF4-FFF2-40B4-BE49-F238E27FC236}">
                <a16:creationId xmlns:a16="http://schemas.microsoft.com/office/drawing/2014/main" id="{51569996-81F2-C2B8-83AB-EF6A5B39B304}"/>
              </a:ext>
            </a:extLst>
          </p:cNvPr>
          <p:cNvPicPr>
            <a:picLocks noChangeAspect="1"/>
          </p:cNvPicPr>
          <p:nvPr/>
        </p:nvPicPr>
        <p:blipFill>
          <a:blip r:embed="rId2">
            <a:extLst>
              <a:ext uri="{28A0092B-C50C-407E-A947-70E740481C1C}">
                <a14:useLocalDpi xmlns:a14="http://schemas.microsoft.com/office/drawing/2010/main" val="0"/>
              </a:ext>
            </a:extLst>
          </a:blip>
          <a:srcRect r="35355" b="50501"/>
          <a:stretch>
            <a:fillRect/>
          </a:stretch>
        </p:blipFill>
        <p:spPr>
          <a:xfrm>
            <a:off x="1003571" y="68094"/>
            <a:ext cx="6584004" cy="3360906"/>
          </a:xfrm>
          <a:prstGeom prst="rect">
            <a:avLst/>
          </a:prstGeom>
        </p:spPr>
      </p:pic>
    </p:spTree>
    <p:extLst>
      <p:ext uri="{BB962C8B-B14F-4D97-AF65-F5344CB8AC3E}">
        <p14:creationId xmlns:p14="http://schemas.microsoft.com/office/powerpoint/2010/main" val="37825630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3A5BF-DFB5-483B-986C-059C66262ABF}"/>
            </a:ext>
          </a:extLst>
        </p:cNvPr>
        <p:cNvGrpSpPr/>
        <p:nvPr/>
      </p:nvGrpSpPr>
      <p:grpSpPr>
        <a:xfrm>
          <a:off x="0" y="0"/>
          <a:ext cx="0" cy="0"/>
          <a:chOff x="0" y="0"/>
          <a:chExt cx="0" cy="0"/>
        </a:xfrm>
      </p:grpSpPr>
      <p:sp>
        <p:nvSpPr>
          <p:cNvPr id="4" name="AutoShape 2" descr="Guilt und Vergebung in Bildern">
            <a:extLst>
              <a:ext uri="{FF2B5EF4-FFF2-40B4-BE49-F238E27FC236}">
                <a16:creationId xmlns:a16="http://schemas.microsoft.com/office/drawing/2014/main" id="{E9EF1C84-27FA-6499-F7C8-77505F5322E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13" name="Grafik 12">
            <a:extLst>
              <a:ext uri="{FF2B5EF4-FFF2-40B4-BE49-F238E27FC236}">
                <a16:creationId xmlns:a16="http://schemas.microsoft.com/office/drawing/2014/main" id="{98152676-391B-1945-2840-C05BF3ABA771}"/>
              </a:ext>
            </a:extLst>
          </p:cNvPr>
          <p:cNvPicPr>
            <a:picLocks noChangeAspect="1"/>
          </p:cNvPicPr>
          <p:nvPr/>
        </p:nvPicPr>
        <p:blipFill>
          <a:blip r:embed="rId2">
            <a:extLst>
              <a:ext uri="{28A0092B-C50C-407E-A947-70E740481C1C}">
                <a14:useLocalDpi xmlns:a14="http://schemas.microsoft.com/office/drawing/2010/main" val="0"/>
              </a:ext>
            </a:extLst>
          </a:blip>
          <a:srcRect b="50573"/>
          <a:stretch>
            <a:fillRect/>
          </a:stretch>
        </p:blipFill>
        <p:spPr>
          <a:xfrm>
            <a:off x="1003570" y="0"/>
            <a:ext cx="10184859" cy="3356043"/>
          </a:xfrm>
          <a:prstGeom prst="rect">
            <a:avLst/>
          </a:prstGeom>
        </p:spPr>
      </p:pic>
    </p:spTree>
    <p:extLst>
      <p:ext uri="{BB962C8B-B14F-4D97-AF65-F5344CB8AC3E}">
        <p14:creationId xmlns:p14="http://schemas.microsoft.com/office/powerpoint/2010/main" val="19106180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D80D0-9E98-5F7C-1AD9-A433E8504444}"/>
            </a:ext>
          </a:extLst>
        </p:cNvPr>
        <p:cNvGrpSpPr/>
        <p:nvPr/>
      </p:nvGrpSpPr>
      <p:grpSpPr>
        <a:xfrm>
          <a:off x="0" y="0"/>
          <a:ext cx="0" cy="0"/>
          <a:chOff x="0" y="0"/>
          <a:chExt cx="0" cy="0"/>
        </a:xfrm>
      </p:grpSpPr>
      <p:sp>
        <p:nvSpPr>
          <p:cNvPr id="4" name="AutoShape 2" descr="Guilt und Vergebung in Bildern">
            <a:extLst>
              <a:ext uri="{FF2B5EF4-FFF2-40B4-BE49-F238E27FC236}">
                <a16:creationId xmlns:a16="http://schemas.microsoft.com/office/drawing/2014/main" id="{06611B07-AC3B-013F-B657-685DABD71AA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13" name="Grafik 12">
            <a:extLst>
              <a:ext uri="{FF2B5EF4-FFF2-40B4-BE49-F238E27FC236}">
                <a16:creationId xmlns:a16="http://schemas.microsoft.com/office/drawing/2014/main" id="{3625A757-9404-C702-552E-836AAA84830A}"/>
              </a:ext>
            </a:extLst>
          </p:cNvPr>
          <p:cNvPicPr>
            <a:picLocks noChangeAspect="1"/>
          </p:cNvPicPr>
          <p:nvPr/>
        </p:nvPicPr>
        <p:blipFill>
          <a:blip r:embed="rId2">
            <a:extLst>
              <a:ext uri="{28A0092B-C50C-407E-A947-70E740481C1C}">
                <a14:useLocalDpi xmlns:a14="http://schemas.microsoft.com/office/drawing/2010/main" val="0"/>
              </a:ext>
            </a:extLst>
          </a:blip>
          <a:srcRect t="50573" r="67447" b="1"/>
          <a:stretch>
            <a:fillRect/>
          </a:stretch>
        </p:blipFill>
        <p:spPr>
          <a:xfrm>
            <a:off x="1003570" y="3501958"/>
            <a:ext cx="3315511" cy="3356042"/>
          </a:xfrm>
          <a:prstGeom prst="rect">
            <a:avLst/>
          </a:prstGeom>
        </p:spPr>
      </p:pic>
    </p:spTree>
    <p:extLst>
      <p:ext uri="{BB962C8B-B14F-4D97-AF65-F5344CB8AC3E}">
        <p14:creationId xmlns:p14="http://schemas.microsoft.com/office/powerpoint/2010/main" val="13806061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0D830-728A-15DB-7C35-E789B8D726BB}"/>
            </a:ext>
          </a:extLst>
        </p:cNvPr>
        <p:cNvGrpSpPr/>
        <p:nvPr/>
      </p:nvGrpSpPr>
      <p:grpSpPr>
        <a:xfrm>
          <a:off x="0" y="0"/>
          <a:ext cx="0" cy="0"/>
          <a:chOff x="0" y="0"/>
          <a:chExt cx="0" cy="0"/>
        </a:xfrm>
      </p:grpSpPr>
      <p:sp>
        <p:nvSpPr>
          <p:cNvPr id="4" name="AutoShape 2" descr="Guilt und Vergebung in Bildern">
            <a:extLst>
              <a:ext uri="{FF2B5EF4-FFF2-40B4-BE49-F238E27FC236}">
                <a16:creationId xmlns:a16="http://schemas.microsoft.com/office/drawing/2014/main" id="{2D370396-8185-F7B8-FC80-4DA3524AD34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13" name="Grafik 12">
            <a:extLst>
              <a:ext uri="{FF2B5EF4-FFF2-40B4-BE49-F238E27FC236}">
                <a16:creationId xmlns:a16="http://schemas.microsoft.com/office/drawing/2014/main" id="{23977730-6B2B-C409-893F-C8BBBFF3FEAC}"/>
              </a:ext>
            </a:extLst>
          </p:cNvPr>
          <p:cNvPicPr>
            <a:picLocks noChangeAspect="1"/>
          </p:cNvPicPr>
          <p:nvPr/>
        </p:nvPicPr>
        <p:blipFill>
          <a:blip r:embed="rId2">
            <a:extLst>
              <a:ext uri="{28A0092B-C50C-407E-A947-70E740481C1C}">
                <a14:useLocalDpi xmlns:a14="http://schemas.microsoft.com/office/drawing/2010/main" val="0"/>
              </a:ext>
            </a:extLst>
          </a:blip>
          <a:srcRect t="50716" r="35546" b="1"/>
          <a:stretch>
            <a:fillRect/>
          </a:stretch>
        </p:blipFill>
        <p:spPr>
          <a:xfrm>
            <a:off x="1023025" y="3511684"/>
            <a:ext cx="6564549" cy="3346315"/>
          </a:xfrm>
          <a:prstGeom prst="rect">
            <a:avLst/>
          </a:prstGeom>
        </p:spPr>
      </p:pic>
    </p:spTree>
    <p:extLst>
      <p:ext uri="{BB962C8B-B14F-4D97-AF65-F5344CB8AC3E}">
        <p14:creationId xmlns:p14="http://schemas.microsoft.com/office/powerpoint/2010/main" val="20234230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F3062-3AC9-B81B-3CF7-6939414E512C}"/>
            </a:ext>
          </a:extLst>
        </p:cNvPr>
        <p:cNvGrpSpPr/>
        <p:nvPr/>
      </p:nvGrpSpPr>
      <p:grpSpPr>
        <a:xfrm>
          <a:off x="0" y="0"/>
          <a:ext cx="0" cy="0"/>
          <a:chOff x="0" y="0"/>
          <a:chExt cx="0" cy="0"/>
        </a:xfrm>
      </p:grpSpPr>
      <p:sp>
        <p:nvSpPr>
          <p:cNvPr id="4" name="AutoShape 2" descr="Guilt und Vergebung in Bildern">
            <a:extLst>
              <a:ext uri="{FF2B5EF4-FFF2-40B4-BE49-F238E27FC236}">
                <a16:creationId xmlns:a16="http://schemas.microsoft.com/office/drawing/2014/main" id="{FB5DC376-3F77-752B-90CF-820D56E3F84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13" name="Grafik 12">
            <a:extLst>
              <a:ext uri="{FF2B5EF4-FFF2-40B4-BE49-F238E27FC236}">
                <a16:creationId xmlns:a16="http://schemas.microsoft.com/office/drawing/2014/main" id="{EA521694-B648-1318-4891-60875FFDDD68}"/>
              </a:ext>
            </a:extLst>
          </p:cNvPr>
          <p:cNvPicPr>
            <a:picLocks noChangeAspect="1"/>
          </p:cNvPicPr>
          <p:nvPr/>
        </p:nvPicPr>
        <p:blipFill>
          <a:blip r:embed="rId2">
            <a:extLst>
              <a:ext uri="{28A0092B-C50C-407E-A947-70E740481C1C}">
                <a14:useLocalDpi xmlns:a14="http://schemas.microsoft.com/office/drawing/2010/main" val="0"/>
              </a:ext>
            </a:extLst>
          </a:blip>
          <a:srcRect t="50716"/>
          <a:stretch>
            <a:fillRect/>
          </a:stretch>
        </p:blipFill>
        <p:spPr>
          <a:xfrm>
            <a:off x="1003570" y="3511684"/>
            <a:ext cx="10184859" cy="3346315"/>
          </a:xfrm>
          <a:prstGeom prst="rect">
            <a:avLst/>
          </a:prstGeom>
        </p:spPr>
      </p:pic>
    </p:spTree>
    <p:extLst>
      <p:ext uri="{BB962C8B-B14F-4D97-AF65-F5344CB8AC3E}">
        <p14:creationId xmlns:p14="http://schemas.microsoft.com/office/powerpoint/2010/main" val="9340641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7929E-6170-8633-F750-2B63B5AFE83C}"/>
            </a:ext>
          </a:extLst>
        </p:cNvPr>
        <p:cNvGrpSpPr/>
        <p:nvPr/>
      </p:nvGrpSpPr>
      <p:grpSpPr>
        <a:xfrm>
          <a:off x="0" y="0"/>
          <a:ext cx="0" cy="0"/>
          <a:chOff x="0" y="0"/>
          <a:chExt cx="0" cy="0"/>
        </a:xfrm>
      </p:grpSpPr>
      <p:sp>
        <p:nvSpPr>
          <p:cNvPr id="4" name="AutoShape 2" descr="Guilt und Vergebung in Bildern">
            <a:extLst>
              <a:ext uri="{FF2B5EF4-FFF2-40B4-BE49-F238E27FC236}">
                <a16:creationId xmlns:a16="http://schemas.microsoft.com/office/drawing/2014/main" id="{1F2F262D-5E96-6B29-D7B9-AAAAADA0B22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13" name="Grafik 12">
            <a:extLst>
              <a:ext uri="{FF2B5EF4-FFF2-40B4-BE49-F238E27FC236}">
                <a16:creationId xmlns:a16="http://schemas.microsoft.com/office/drawing/2014/main" id="{666674F7-80CF-EF92-3166-CAE63FB82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570" y="68094"/>
            <a:ext cx="10184859" cy="6789906"/>
          </a:xfrm>
          <a:prstGeom prst="rect">
            <a:avLst/>
          </a:prstGeom>
        </p:spPr>
      </p:pic>
    </p:spTree>
    <p:extLst>
      <p:ext uri="{BB962C8B-B14F-4D97-AF65-F5344CB8AC3E}">
        <p14:creationId xmlns:p14="http://schemas.microsoft.com/office/powerpoint/2010/main" val="2819465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4A3C1-ACB6-CB21-661F-2D4FD93659E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B215EAE-7AEA-167F-F0CD-4C1232B621EE}"/>
              </a:ext>
            </a:extLst>
          </p:cNvPr>
          <p:cNvSpPr>
            <a:spLocks noGrp="1"/>
          </p:cNvSpPr>
          <p:nvPr>
            <p:ph type="title"/>
          </p:nvPr>
        </p:nvSpPr>
        <p:spPr/>
        <p:txBody>
          <a:bodyPr/>
          <a:lstStyle/>
          <a:p>
            <a:r>
              <a:rPr lang="de-CH" dirty="0">
                <a:solidFill>
                  <a:schemeClr val="tx2">
                    <a:lumMod val="75000"/>
                    <a:lumOff val="25000"/>
                  </a:schemeClr>
                </a:solidFill>
              </a:rPr>
              <a:t>Zum Seminar</a:t>
            </a:r>
          </a:p>
        </p:txBody>
      </p:sp>
      <p:sp>
        <p:nvSpPr>
          <p:cNvPr id="3" name="Inhaltsplatzhalter 2">
            <a:extLst>
              <a:ext uri="{FF2B5EF4-FFF2-40B4-BE49-F238E27FC236}">
                <a16:creationId xmlns:a16="http://schemas.microsoft.com/office/drawing/2014/main" id="{C7115528-DCBA-F0AA-57B5-2556EC7BC320}"/>
              </a:ext>
            </a:extLst>
          </p:cNvPr>
          <p:cNvSpPr>
            <a:spLocks noGrp="1"/>
          </p:cNvSpPr>
          <p:nvPr>
            <p:ph idx="1"/>
          </p:nvPr>
        </p:nvSpPr>
        <p:spPr/>
        <p:txBody>
          <a:bodyPr>
            <a:normAutofit/>
          </a:bodyPr>
          <a:lstStyle/>
          <a:p>
            <a:r>
              <a:rPr lang="de-CH" dirty="0"/>
              <a:t>Jede und jeder ist betroffen</a:t>
            </a:r>
          </a:p>
          <a:p>
            <a:pPr lvl="1"/>
            <a:r>
              <a:rPr lang="de-CH" dirty="0"/>
              <a:t>Lebenswunden in den ersten Lebensjahren</a:t>
            </a:r>
          </a:p>
          <a:p>
            <a:pPr lvl="1"/>
            <a:r>
              <a:rPr lang="de-CH" dirty="0"/>
              <a:t>Die Seele wird verletzt</a:t>
            </a:r>
          </a:p>
          <a:p>
            <a:pPr lvl="1"/>
            <a:r>
              <a:rPr lang="de-CH" dirty="0"/>
              <a:t>Der rote Faden ergibt sich</a:t>
            </a:r>
          </a:p>
          <a:p>
            <a:pPr lvl="1"/>
            <a:r>
              <a:rPr lang="de-CH" dirty="0"/>
              <a:t>Persönlichkeitsentwicklung und Beziehungsgestaltung sind betroffen</a:t>
            </a:r>
          </a:p>
          <a:p>
            <a:pPr marL="457200" lvl="1" indent="0">
              <a:buNone/>
            </a:pPr>
            <a:endParaRPr lang="de-CH" dirty="0"/>
          </a:p>
          <a:p>
            <a:pPr marL="457200" lvl="1" indent="0">
              <a:buNone/>
            </a:pPr>
            <a:endParaRPr lang="de-CH" dirty="0"/>
          </a:p>
          <a:p>
            <a:pPr lvl="1"/>
            <a:endParaRPr lang="de-CH" dirty="0"/>
          </a:p>
          <a:p>
            <a:pPr marL="0" indent="0">
              <a:buNone/>
            </a:pPr>
            <a:endParaRPr lang="de-CH" dirty="0"/>
          </a:p>
          <a:p>
            <a:pPr marL="0" indent="0">
              <a:buNone/>
            </a:pPr>
            <a:endParaRPr lang="de-CH" dirty="0"/>
          </a:p>
        </p:txBody>
      </p:sp>
      <p:sp>
        <p:nvSpPr>
          <p:cNvPr id="4" name="AutoShape 2">
            <a:extLst>
              <a:ext uri="{FF2B5EF4-FFF2-40B4-BE49-F238E27FC236}">
                <a16:creationId xmlns:a16="http://schemas.microsoft.com/office/drawing/2014/main" id="{F5EFF038-A743-5D9A-2FF9-CA3C3FD4F14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6" name="Rechteck 5">
            <a:extLst>
              <a:ext uri="{FF2B5EF4-FFF2-40B4-BE49-F238E27FC236}">
                <a16:creationId xmlns:a16="http://schemas.microsoft.com/office/drawing/2014/main" id="{E0E6E465-50F7-D9BD-D0E1-C872385C89D8}"/>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4</a:t>
            </a:r>
          </a:p>
        </p:txBody>
      </p:sp>
      <p:sp>
        <p:nvSpPr>
          <p:cNvPr id="7" name="Rectangle 4">
            <a:extLst>
              <a:ext uri="{FF2B5EF4-FFF2-40B4-BE49-F238E27FC236}">
                <a16:creationId xmlns:a16="http://schemas.microsoft.com/office/drawing/2014/main" id="{BFA2B0FB-4849-A836-3315-BFDEBA1313C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cxnSp>
        <p:nvCxnSpPr>
          <p:cNvPr id="8" name="Gerader Verbinder 7">
            <a:extLst>
              <a:ext uri="{FF2B5EF4-FFF2-40B4-BE49-F238E27FC236}">
                <a16:creationId xmlns:a16="http://schemas.microsoft.com/office/drawing/2014/main" id="{CE1AE936-CC14-FFA9-ACD1-9BFC7626A4DD}"/>
              </a:ext>
            </a:extLst>
          </p:cNvPr>
          <p:cNvCxnSpPr/>
          <p:nvPr/>
        </p:nvCxnSpPr>
        <p:spPr>
          <a:xfrm flipV="1">
            <a:off x="884555" y="10003790"/>
            <a:ext cx="5759450" cy="7620"/>
          </a:xfrm>
          <a:prstGeom prst="line">
            <a:avLst/>
          </a:prstGeom>
          <a:ln w="76200">
            <a:solidFill>
              <a:srgbClr val="5C674F"/>
            </a:solidFill>
          </a:ln>
        </p:spPr>
        <p:style>
          <a:lnRef idx="1">
            <a:schemeClr val="accent1"/>
          </a:lnRef>
          <a:fillRef idx="0">
            <a:schemeClr val="accent1"/>
          </a:fillRef>
          <a:effectRef idx="0">
            <a:schemeClr val="accent1"/>
          </a:effectRef>
          <a:fontRef idx="minor">
            <a:schemeClr val="tx1"/>
          </a:fontRef>
        </p:style>
      </p:cxnSp>
      <p:sp>
        <p:nvSpPr>
          <p:cNvPr id="10" name="Rectangle 7">
            <a:extLst>
              <a:ext uri="{FF2B5EF4-FFF2-40B4-BE49-F238E27FC236}">
                <a16:creationId xmlns:a16="http://schemas.microsoft.com/office/drawing/2014/main" id="{A5232153-71B6-CD1A-718C-16EC85123799}"/>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cxnSp>
        <p:nvCxnSpPr>
          <p:cNvPr id="11" name="Gerader Verbinder 10">
            <a:extLst>
              <a:ext uri="{FF2B5EF4-FFF2-40B4-BE49-F238E27FC236}">
                <a16:creationId xmlns:a16="http://schemas.microsoft.com/office/drawing/2014/main" id="{14BA0BE1-3B48-2F79-0641-810C59A35FCA}"/>
              </a:ext>
            </a:extLst>
          </p:cNvPr>
          <p:cNvCxnSpPr/>
          <p:nvPr/>
        </p:nvCxnSpPr>
        <p:spPr>
          <a:xfrm flipV="1">
            <a:off x="1036955" y="10156190"/>
            <a:ext cx="5759450" cy="7620"/>
          </a:xfrm>
          <a:prstGeom prst="line">
            <a:avLst/>
          </a:prstGeom>
          <a:ln w="76200">
            <a:solidFill>
              <a:srgbClr val="5C674F"/>
            </a:solidFill>
          </a:ln>
        </p:spPr>
        <p:style>
          <a:lnRef idx="1">
            <a:schemeClr val="accent1"/>
          </a:lnRef>
          <a:fillRef idx="0">
            <a:schemeClr val="accent1"/>
          </a:fillRef>
          <a:effectRef idx="0">
            <a:schemeClr val="accent1"/>
          </a:effectRef>
          <a:fontRef idx="minor">
            <a:schemeClr val="tx1"/>
          </a:fontRef>
        </p:style>
      </p:cxnSp>
      <p:sp>
        <p:nvSpPr>
          <p:cNvPr id="5" name="Rectangle 5">
            <a:extLst>
              <a:ext uri="{FF2B5EF4-FFF2-40B4-BE49-F238E27FC236}">
                <a16:creationId xmlns:a16="http://schemas.microsoft.com/office/drawing/2014/main" id="{C369EABC-EFAA-89A5-1201-C28BF643C0B8}"/>
              </a:ext>
            </a:extLst>
          </p:cNvPr>
          <p:cNvSpPr>
            <a:spLocks noChangeArrowheads="1"/>
          </p:cNvSpPr>
          <p:nvPr/>
        </p:nvSpPr>
        <p:spPr bwMode="auto">
          <a:xfrm>
            <a:off x="884555" y="4359995"/>
            <a:ext cx="10389997" cy="954107"/>
          </a:xfrm>
          <a:prstGeom prst="rect">
            <a:avLst/>
          </a:prstGeom>
          <a:solidFill>
            <a:schemeClr val="accent6">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CH" altLang="de-DE" sz="2800" b="0" i="0" u="none" strike="noStrike" cap="none" normalizeH="0" baseline="0" dirty="0">
                <a:ln>
                  <a:noFill/>
                </a:ln>
                <a:solidFill>
                  <a:schemeClr val="tx1"/>
                </a:solidFill>
                <a:effectLst/>
                <a:latin typeface="+mj-lt"/>
                <a:ea typeface="Aptos" panose="020B0004020202020204" pitchFamily="34" charset="0"/>
                <a:cs typeface="Times New Roman" panose="02020603050405020304" pitchFamily="18" charset="0"/>
              </a:rPr>
              <a:t>„Der HERR ist nahe denen, die zerbrochenen Herzens sind, und hilft denen, denen man das Gemüt zerschlagen hat.“ </a:t>
            </a:r>
            <a:r>
              <a:rPr kumimoji="0" lang="de-CH" altLang="de-DE" sz="2800" b="0" i="1" u="none" strike="noStrike" cap="none" normalizeH="0" baseline="0" dirty="0">
                <a:ln>
                  <a:noFill/>
                </a:ln>
                <a:solidFill>
                  <a:schemeClr val="tx1"/>
                </a:solidFill>
                <a:effectLst/>
                <a:latin typeface="+mj-lt"/>
                <a:ea typeface="Aptos" panose="020B0004020202020204" pitchFamily="34" charset="0"/>
                <a:cs typeface="Times New Roman" panose="02020603050405020304" pitchFamily="18" charset="0"/>
              </a:rPr>
              <a:t>(Psalm 34,19)</a:t>
            </a:r>
            <a:endParaRPr kumimoji="0" lang="de-CH" altLang="de-DE" sz="2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264735665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825625"/>
            <a:ext cx="10515600" cy="3189288"/>
          </a:xfrm>
        </p:spPr>
        <p:txBody>
          <a:bodyPr>
            <a:normAutofit fontScale="92500" lnSpcReduction="10000"/>
          </a:bodyPr>
          <a:lstStyle/>
          <a:p>
            <a:pPr marL="0" indent="0">
              <a:buNone/>
            </a:pPr>
            <a:r>
              <a:rPr lang="de-CH" sz="3600" dirty="0"/>
              <a:t>„</a:t>
            </a:r>
            <a:r>
              <a:rPr lang="de-CH" sz="3600" b="1" dirty="0"/>
              <a:t>Fremde Schuld</a:t>
            </a:r>
            <a:r>
              <a:rPr lang="de-CH" sz="3600" dirty="0"/>
              <a:t>“ führt zur „</a:t>
            </a:r>
            <a:r>
              <a:rPr lang="de-CH" sz="3600" b="1" dirty="0"/>
              <a:t>eigenen Schuld</a:t>
            </a:r>
            <a:r>
              <a:rPr lang="de-CH" sz="3600" dirty="0"/>
              <a:t>“. </a:t>
            </a:r>
            <a:br>
              <a:rPr lang="de-CH" sz="3600" dirty="0"/>
            </a:br>
            <a:r>
              <a:rPr lang="de-CH" sz="3600" dirty="0"/>
              <a:t>Darum heisst es im Vaterunser: „… und vergib uns unsere Schuld, wie auch wir </a:t>
            </a:r>
            <a:r>
              <a:rPr lang="de-CH" sz="3600" dirty="0">
                <a:solidFill>
                  <a:srgbClr val="7030A0"/>
                </a:solidFill>
              </a:rPr>
              <a:t>vergeben haben </a:t>
            </a:r>
            <a:r>
              <a:rPr lang="de-CH" sz="3600" dirty="0"/>
              <a:t>unseren Schuldigern…“</a:t>
            </a:r>
          </a:p>
          <a:p>
            <a:pPr marL="0" indent="0">
              <a:buNone/>
            </a:pPr>
            <a:endParaRPr lang="de-CH" sz="3600" dirty="0"/>
          </a:p>
          <a:p>
            <a:pPr marL="0" indent="0">
              <a:buNone/>
            </a:pPr>
            <a:r>
              <a:rPr lang="de-CH" sz="3600" dirty="0"/>
              <a:t>Die heilsame Notwendigkeit der Unterscheidung.</a:t>
            </a:r>
            <a:br>
              <a:rPr lang="de-CH" sz="3600" dirty="0"/>
            </a:br>
            <a:r>
              <a:rPr lang="de-CH" sz="3600" dirty="0"/>
              <a:t>Zuerst </a:t>
            </a:r>
            <a:r>
              <a:rPr lang="de-CH" sz="3600" i="1" dirty="0"/>
              <a:t>Fremde Schuld </a:t>
            </a:r>
            <a:r>
              <a:rPr lang="de-CH" sz="3600" dirty="0"/>
              <a:t>dann </a:t>
            </a:r>
            <a:r>
              <a:rPr lang="de-CH" sz="3600" i="1" dirty="0"/>
              <a:t>Eigene Schuld.</a:t>
            </a:r>
            <a:endParaRPr lang="de-CH" i="1" dirty="0"/>
          </a:p>
        </p:txBody>
      </p:sp>
      <p:sp>
        <p:nvSpPr>
          <p:cNvPr id="7" name="Titel 2">
            <a:extLst>
              <a:ext uri="{FF2B5EF4-FFF2-40B4-BE49-F238E27FC236}">
                <a16:creationId xmlns:a16="http://schemas.microsoft.com/office/drawing/2014/main" id="{FB54D771-E24E-D2C6-792A-D8C2E7945208}"/>
              </a:ext>
            </a:extLst>
          </p:cNvPr>
          <p:cNvSpPr txBox="1">
            <a:spLocks/>
          </p:cNvSpPr>
          <p:nvPr/>
        </p:nvSpPr>
        <p:spPr>
          <a:xfrm>
            <a:off x="838200" y="517525"/>
            <a:ext cx="106680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accent1"/>
                </a:solidFill>
              </a:rPr>
              <a:t>Fremde Schuld führ zu eigener Schuld</a:t>
            </a:r>
          </a:p>
        </p:txBody>
      </p:sp>
      <p:sp>
        <p:nvSpPr>
          <p:cNvPr id="8" name="Rechteck 7">
            <a:extLst>
              <a:ext uri="{FF2B5EF4-FFF2-40B4-BE49-F238E27FC236}">
                <a16:creationId xmlns:a16="http://schemas.microsoft.com/office/drawing/2014/main" id="{EA7827F9-8B7F-3112-ECDD-81D791F6FCCF}"/>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25</a:t>
            </a:r>
          </a:p>
        </p:txBody>
      </p:sp>
    </p:spTree>
    <p:extLst>
      <p:ext uri="{BB962C8B-B14F-4D97-AF65-F5344CB8AC3E}">
        <p14:creationId xmlns:p14="http://schemas.microsoft.com/office/powerpoint/2010/main" val="425399096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9CDE4-7690-41D2-EFED-ADF2F42ACE5D}"/>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7DDFBF8A-4475-CA7F-0BFC-9657F0FECFC5}"/>
              </a:ext>
            </a:extLst>
          </p:cNvPr>
          <p:cNvSpPr>
            <a:spLocks noGrp="1"/>
          </p:cNvSpPr>
          <p:nvPr>
            <p:ph idx="1"/>
          </p:nvPr>
        </p:nvSpPr>
        <p:spPr>
          <a:xfrm>
            <a:off x="838200" y="1825625"/>
            <a:ext cx="10515600" cy="3189288"/>
          </a:xfrm>
        </p:spPr>
        <p:txBody>
          <a:bodyPr>
            <a:normAutofit fontScale="92500" lnSpcReduction="10000"/>
          </a:bodyPr>
          <a:lstStyle/>
          <a:p>
            <a:pPr marL="0" indent="0">
              <a:buNone/>
            </a:pPr>
            <a:r>
              <a:rPr lang="de-CH" sz="3600" dirty="0"/>
              <a:t>„</a:t>
            </a:r>
            <a:r>
              <a:rPr lang="de-CH" sz="3600" b="1" dirty="0"/>
              <a:t>Fremde Schuld</a:t>
            </a:r>
            <a:r>
              <a:rPr lang="de-CH" sz="3600" dirty="0"/>
              <a:t>“ führt zur „</a:t>
            </a:r>
            <a:r>
              <a:rPr lang="de-CH" sz="3600" b="1" dirty="0"/>
              <a:t>eigenen Schuld</a:t>
            </a:r>
            <a:r>
              <a:rPr lang="de-CH" sz="3600" dirty="0"/>
              <a:t>“. </a:t>
            </a:r>
            <a:br>
              <a:rPr lang="de-CH" sz="3600" dirty="0"/>
            </a:br>
            <a:r>
              <a:rPr lang="de-CH" sz="3600" dirty="0"/>
              <a:t>Darum heisst es im Vaterunser: „… und vergib uns unsere Schuld, wie auch wir </a:t>
            </a:r>
            <a:r>
              <a:rPr lang="de-CH" sz="3600" dirty="0">
                <a:solidFill>
                  <a:srgbClr val="7030A0"/>
                </a:solidFill>
              </a:rPr>
              <a:t>vergeben haben </a:t>
            </a:r>
            <a:r>
              <a:rPr lang="de-CH" sz="3600" dirty="0"/>
              <a:t>unseren Schuldigern…“</a:t>
            </a:r>
          </a:p>
          <a:p>
            <a:pPr marL="0" indent="0">
              <a:buNone/>
            </a:pPr>
            <a:endParaRPr lang="de-CH" sz="3600" dirty="0"/>
          </a:p>
          <a:p>
            <a:pPr marL="0" indent="0">
              <a:buNone/>
            </a:pPr>
            <a:r>
              <a:rPr lang="de-CH" sz="3600" dirty="0"/>
              <a:t>Die heilsame Notwendigkeit der Unterscheidung.</a:t>
            </a:r>
            <a:br>
              <a:rPr lang="de-CH" sz="3600" dirty="0"/>
            </a:br>
            <a:r>
              <a:rPr lang="de-CH" sz="3600" dirty="0"/>
              <a:t>Zuerst </a:t>
            </a:r>
            <a:r>
              <a:rPr lang="de-CH" sz="3600" i="1" dirty="0"/>
              <a:t>Fremde Schuld </a:t>
            </a:r>
            <a:r>
              <a:rPr lang="de-CH" sz="3600" dirty="0"/>
              <a:t>dann </a:t>
            </a:r>
            <a:r>
              <a:rPr lang="de-CH" sz="3600" i="1" dirty="0"/>
              <a:t>Eigene Schuld.</a:t>
            </a:r>
          </a:p>
        </p:txBody>
      </p:sp>
      <p:sp>
        <p:nvSpPr>
          <p:cNvPr id="7" name="Titel 2">
            <a:extLst>
              <a:ext uri="{FF2B5EF4-FFF2-40B4-BE49-F238E27FC236}">
                <a16:creationId xmlns:a16="http://schemas.microsoft.com/office/drawing/2014/main" id="{50AE6382-2F70-EA11-5661-09C137E403B8}"/>
              </a:ext>
            </a:extLst>
          </p:cNvPr>
          <p:cNvSpPr txBox="1">
            <a:spLocks/>
          </p:cNvSpPr>
          <p:nvPr/>
        </p:nvSpPr>
        <p:spPr>
          <a:xfrm>
            <a:off x="838200" y="517525"/>
            <a:ext cx="106680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accent1"/>
                </a:solidFill>
              </a:rPr>
              <a:t>Fremde Schuld führ zu eigener Schuld</a:t>
            </a:r>
          </a:p>
        </p:txBody>
      </p:sp>
      <p:sp>
        <p:nvSpPr>
          <p:cNvPr id="8" name="Rechteck 7">
            <a:extLst>
              <a:ext uri="{FF2B5EF4-FFF2-40B4-BE49-F238E27FC236}">
                <a16:creationId xmlns:a16="http://schemas.microsoft.com/office/drawing/2014/main" id="{721EB3EF-C289-61A6-76F7-7C651BEA2D31}"/>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25</a:t>
            </a:r>
          </a:p>
        </p:txBody>
      </p:sp>
      <p:sp>
        <p:nvSpPr>
          <p:cNvPr id="9" name="Rechteck 8">
            <a:extLst>
              <a:ext uri="{FF2B5EF4-FFF2-40B4-BE49-F238E27FC236}">
                <a16:creationId xmlns:a16="http://schemas.microsoft.com/office/drawing/2014/main" id="{8FB0F21B-2464-7FA4-27AC-CBD4B3F19E07}"/>
              </a:ext>
            </a:extLst>
          </p:cNvPr>
          <p:cNvSpPr/>
          <p:nvPr/>
        </p:nvSpPr>
        <p:spPr>
          <a:xfrm>
            <a:off x="1685926" y="6048375"/>
            <a:ext cx="2133600" cy="4095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Schuld</a:t>
            </a:r>
          </a:p>
        </p:txBody>
      </p:sp>
      <p:sp>
        <p:nvSpPr>
          <p:cNvPr id="10" name="Rechteck 9">
            <a:extLst>
              <a:ext uri="{FF2B5EF4-FFF2-40B4-BE49-F238E27FC236}">
                <a16:creationId xmlns:a16="http://schemas.microsoft.com/office/drawing/2014/main" id="{5F2316BA-551F-1495-1EA7-BB835950230A}"/>
              </a:ext>
            </a:extLst>
          </p:cNvPr>
          <p:cNvSpPr/>
          <p:nvPr/>
        </p:nvSpPr>
        <p:spPr>
          <a:xfrm>
            <a:off x="3876677" y="6048375"/>
            <a:ext cx="2133600" cy="4095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Ohnmacht</a:t>
            </a:r>
          </a:p>
        </p:txBody>
      </p:sp>
      <p:sp>
        <p:nvSpPr>
          <p:cNvPr id="11" name="Rechteck 10">
            <a:extLst>
              <a:ext uri="{FF2B5EF4-FFF2-40B4-BE49-F238E27FC236}">
                <a16:creationId xmlns:a16="http://schemas.microsoft.com/office/drawing/2014/main" id="{3F87D7F8-1514-091D-92A3-18C42B970A0C}"/>
              </a:ext>
            </a:extLst>
          </p:cNvPr>
          <p:cNvSpPr/>
          <p:nvPr/>
        </p:nvSpPr>
        <p:spPr>
          <a:xfrm>
            <a:off x="2133602" y="5562600"/>
            <a:ext cx="3486149" cy="409575"/>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de-CH" dirty="0"/>
              <a:t>Angst</a:t>
            </a:r>
          </a:p>
        </p:txBody>
      </p:sp>
      <p:sp>
        <p:nvSpPr>
          <p:cNvPr id="12" name="Rechteck 11">
            <a:extLst>
              <a:ext uri="{FF2B5EF4-FFF2-40B4-BE49-F238E27FC236}">
                <a16:creationId xmlns:a16="http://schemas.microsoft.com/office/drawing/2014/main" id="{35D73FFC-41BD-5D2D-3ED5-BC45B81BE299}"/>
              </a:ext>
            </a:extLst>
          </p:cNvPr>
          <p:cNvSpPr/>
          <p:nvPr/>
        </p:nvSpPr>
        <p:spPr>
          <a:xfrm>
            <a:off x="6229350" y="6048375"/>
            <a:ext cx="2133600" cy="4095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Unschuld</a:t>
            </a:r>
          </a:p>
        </p:txBody>
      </p:sp>
      <p:sp>
        <p:nvSpPr>
          <p:cNvPr id="13" name="Rechteck 12">
            <a:extLst>
              <a:ext uri="{FF2B5EF4-FFF2-40B4-BE49-F238E27FC236}">
                <a16:creationId xmlns:a16="http://schemas.microsoft.com/office/drawing/2014/main" id="{7C8488E8-E93E-4B4F-EA90-C969AF797418}"/>
              </a:ext>
            </a:extLst>
          </p:cNvPr>
          <p:cNvSpPr/>
          <p:nvPr/>
        </p:nvSpPr>
        <p:spPr>
          <a:xfrm>
            <a:off x="8420101" y="6048375"/>
            <a:ext cx="2133600" cy="4095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Macht</a:t>
            </a:r>
          </a:p>
        </p:txBody>
      </p:sp>
      <p:sp>
        <p:nvSpPr>
          <p:cNvPr id="14" name="Rechteck 13">
            <a:extLst>
              <a:ext uri="{FF2B5EF4-FFF2-40B4-BE49-F238E27FC236}">
                <a16:creationId xmlns:a16="http://schemas.microsoft.com/office/drawing/2014/main" id="{76533851-ED95-5878-A054-D9A8BB6BBE0C}"/>
              </a:ext>
            </a:extLst>
          </p:cNvPr>
          <p:cNvSpPr/>
          <p:nvPr/>
        </p:nvSpPr>
        <p:spPr>
          <a:xfrm>
            <a:off x="6677026" y="5562600"/>
            <a:ext cx="3486149" cy="409575"/>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de-CH" dirty="0"/>
              <a:t>Liebe</a:t>
            </a:r>
          </a:p>
        </p:txBody>
      </p:sp>
    </p:spTree>
    <p:extLst>
      <p:ext uri="{BB962C8B-B14F-4D97-AF65-F5344CB8AC3E}">
        <p14:creationId xmlns:p14="http://schemas.microsoft.com/office/powerpoint/2010/main" val="211602146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8439C-89A8-2A1E-D6DC-2A7CF6CADF3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D17A615-959C-8F31-AC55-4B02127CDEB0}"/>
              </a:ext>
            </a:extLst>
          </p:cNvPr>
          <p:cNvSpPr>
            <a:spLocks noGrp="1"/>
          </p:cNvSpPr>
          <p:nvPr>
            <p:ph type="title"/>
          </p:nvPr>
        </p:nvSpPr>
        <p:spPr>
          <a:solidFill>
            <a:schemeClr val="accent6">
              <a:lumMod val="20000"/>
              <a:lumOff val="80000"/>
            </a:schemeClr>
          </a:solidFill>
        </p:spPr>
        <p:txBody>
          <a:bodyPr/>
          <a:lstStyle/>
          <a:p>
            <a:r>
              <a:rPr lang="de-CH" dirty="0"/>
              <a:t>Was kommt als nächstes</a:t>
            </a:r>
          </a:p>
        </p:txBody>
      </p:sp>
      <p:pic>
        <p:nvPicPr>
          <p:cNvPr id="1026" name="Picture 2" descr="Shocked excited students listening to lecture in university">
            <a:extLst>
              <a:ext uri="{FF2B5EF4-FFF2-40B4-BE49-F238E27FC236}">
                <a16:creationId xmlns:a16="http://schemas.microsoft.com/office/drawing/2014/main" id="{340144D3-DF55-BEC4-0ADF-83B920ED096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50675"/>
          <a:stretch>
            <a:fillRect/>
          </a:stretch>
        </p:blipFill>
        <p:spPr bwMode="auto">
          <a:xfrm>
            <a:off x="1133475" y="1848644"/>
            <a:ext cx="6523821" cy="21463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Gerader Verbinder 3">
            <a:extLst>
              <a:ext uri="{FF2B5EF4-FFF2-40B4-BE49-F238E27FC236}">
                <a16:creationId xmlns:a16="http://schemas.microsoft.com/office/drawing/2014/main" id="{0E43A72A-6A55-7DA4-2C2B-9D54662459C9}"/>
              </a:ext>
            </a:extLst>
          </p:cNvPr>
          <p:cNvCxnSpPr>
            <a:cxnSpLocks/>
          </p:cNvCxnSpPr>
          <p:nvPr/>
        </p:nvCxnSpPr>
        <p:spPr>
          <a:xfrm flipV="1">
            <a:off x="838200" y="4152900"/>
            <a:ext cx="10515600" cy="3810"/>
          </a:xfrm>
          <a:prstGeom prst="line">
            <a:avLst/>
          </a:prstGeom>
          <a:ln w="76200">
            <a:solidFill>
              <a:srgbClr val="5C674F"/>
            </a:solidFill>
          </a:ln>
        </p:spPr>
        <p:style>
          <a:lnRef idx="1">
            <a:schemeClr val="accent1"/>
          </a:lnRef>
          <a:fillRef idx="0">
            <a:schemeClr val="accent1"/>
          </a:fillRef>
          <a:effectRef idx="0">
            <a:schemeClr val="accent1"/>
          </a:effectRef>
          <a:fontRef idx="minor">
            <a:schemeClr val="tx1"/>
          </a:fontRef>
        </p:style>
      </p:cxnSp>
      <p:sp>
        <p:nvSpPr>
          <p:cNvPr id="3" name="Titel 2">
            <a:extLst>
              <a:ext uri="{FF2B5EF4-FFF2-40B4-BE49-F238E27FC236}">
                <a16:creationId xmlns:a16="http://schemas.microsoft.com/office/drawing/2014/main" id="{198BAF7E-56DA-CCDD-30E6-D5AB96A126C1}"/>
              </a:ext>
            </a:extLst>
          </p:cNvPr>
          <p:cNvSpPr txBox="1">
            <a:spLocks/>
          </p:cNvSpPr>
          <p:nvPr/>
        </p:nvSpPr>
        <p:spPr>
          <a:xfrm>
            <a:off x="838200" y="4671235"/>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accent1"/>
                </a:solidFill>
                <a:latin typeface="Cambria" panose="02040503050406030204" pitchFamily="18" charset="0"/>
              </a:rPr>
              <a:t>Schmerzverarbeitung</a:t>
            </a:r>
          </a:p>
        </p:txBody>
      </p:sp>
    </p:spTree>
    <p:extLst>
      <p:ext uri="{BB962C8B-B14F-4D97-AF65-F5344CB8AC3E}">
        <p14:creationId xmlns:p14="http://schemas.microsoft.com/office/powerpoint/2010/main" val="109233250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F66FD-3D3F-4F13-04AF-C428A6AF1C05}"/>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0FE17FE7-116E-DF5E-DD90-28E05EF6D08B}"/>
              </a:ext>
            </a:extLst>
          </p:cNvPr>
          <p:cNvSpPr>
            <a:spLocks noGrp="1"/>
          </p:cNvSpPr>
          <p:nvPr>
            <p:ph idx="1"/>
          </p:nvPr>
        </p:nvSpPr>
        <p:spPr>
          <a:xfrm>
            <a:off x="838200" y="1825625"/>
            <a:ext cx="10515600" cy="698500"/>
          </a:xfrm>
        </p:spPr>
        <p:txBody>
          <a:bodyPr>
            <a:normAutofit/>
          </a:bodyPr>
          <a:lstStyle/>
          <a:p>
            <a:pPr marL="0" indent="0">
              <a:buNone/>
            </a:pPr>
            <a:r>
              <a:rPr lang="de-CH" sz="3600" dirty="0"/>
              <a:t>Liste Fremde Schuld / Liste Eigenen Schuld</a:t>
            </a:r>
            <a:endParaRPr lang="de-CH" i="1" dirty="0"/>
          </a:p>
        </p:txBody>
      </p:sp>
      <p:sp>
        <p:nvSpPr>
          <p:cNvPr id="7" name="Titel 2">
            <a:extLst>
              <a:ext uri="{FF2B5EF4-FFF2-40B4-BE49-F238E27FC236}">
                <a16:creationId xmlns:a16="http://schemas.microsoft.com/office/drawing/2014/main" id="{ABB8B4D7-0B5A-DA7E-14D6-FC7AE8D4AF8D}"/>
              </a:ext>
            </a:extLst>
          </p:cNvPr>
          <p:cNvSpPr txBox="1">
            <a:spLocks/>
          </p:cNvSpPr>
          <p:nvPr/>
        </p:nvSpPr>
        <p:spPr>
          <a:xfrm>
            <a:off x="838200" y="517525"/>
            <a:ext cx="106680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accent1"/>
                </a:solidFill>
              </a:rPr>
              <a:t>Die wichtigsten Tools</a:t>
            </a:r>
          </a:p>
        </p:txBody>
      </p:sp>
      <p:sp>
        <p:nvSpPr>
          <p:cNvPr id="8" name="Rechteck 7">
            <a:extLst>
              <a:ext uri="{FF2B5EF4-FFF2-40B4-BE49-F238E27FC236}">
                <a16:creationId xmlns:a16="http://schemas.microsoft.com/office/drawing/2014/main" id="{340EFDB2-EC40-0C2D-5B81-CF13FF6964F3}"/>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26</a:t>
            </a:r>
          </a:p>
        </p:txBody>
      </p:sp>
      <p:pic>
        <p:nvPicPr>
          <p:cNvPr id="3" name="Grafik 2">
            <a:extLst>
              <a:ext uri="{FF2B5EF4-FFF2-40B4-BE49-F238E27FC236}">
                <a16:creationId xmlns:a16="http://schemas.microsoft.com/office/drawing/2014/main" id="{B5DAA53F-7E19-EDB8-88DD-871D6A815C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812" y="2360613"/>
            <a:ext cx="10440000" cy="3960742"/>
          </a:xfrm>
          <a:prstGeom prst="rect">
            <a:avLst/>
          </a:prstGeom>
        </p:spPr>
      </p:pic>
    </p:spTree>
    <p:extLst>
      <p:ext uri="{BB962C8B-B14F-4D97-AF65-F5344CB8AC3E}">
        <p14:creationId xmlns:p14="http://schemas.microsoft.com/office/powerpoint/2010/main" val="59587281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98636-C69D-C51E-DB47-A4C6BCAD8E8B}"/>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A7507088-AF9D-21BA-8BE7-2DFE106A9296}"/>
              </a:ext>
            </a:extLst>
          </p:cNvPr>
          <p:cNvSpPr>
            <a:spLocks noGrp="1"/>
          </p:cNvSpPr>
          <p:nvPr>
            <p:ph idx="1"/>
          </p:nvPr>
        </p:nvSpPr>
        <p:spPr>
          <a:xfrm>
            <a:off x="838200" y="1825625"/>
            <a:ext cx="10515600" cy="698500"/>
          </a:xfrm>
        </p:spPr>
        <p:txBody>
          <a:bodyPr>
            <a:normAutofit/>
          </a:bodyPr>
          <a:lstStyle/>
          <a:p>
            <a:pPr marL="0" indent="0">
              <a:buNone/>
            </a:pPr>
            <a:r>
              <a:rPr lang="de-CH" sz="3600" dirty="0"/>
              <a:t>Liste Eigenen Schuld</a:t>
            </a:r>
            <a:endParaRPr lang="de-CH" i="1" dirty="0"/>
          </a:p>
        </p:txBody>
      </p:sp>
      <p:sp>
        <p:nvSpPr>
          <p:cNvPr id="7" name="Titel 2">
            <a:extLst>
              <a:ext uri="{FF2B5EF4-FFF2-40B4-BE49-F238E27FC236}">
                <a16:creationId xmlns:a16="http://schemas.microsoft.com/office/drawing/2014/main" id="{209F9115-B643-E840-E235-2A51DCC71853}"/>
              </a:ext>
            </a:extLst>
          </p:cNvPr>
          <p:cNvSpPr txBox="1">
            <a:spLocks/>
          </p:cNvSpPr>
          <p:nvPr/>
        </p:nvSpPr>
        <p:spPr>
          <a:xfrm>
            <a:off x="838200" y="517525"/>
            <a:ext cx="106680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accent1"/>
                </a:solidFill>
              </a:rPr>
              <a:t>Die wichtigsten Tools</a:t>
            </a:r>
          </a:p>
        </p:txBody>
      </p:sp>
      <p:sp>
        <p:nvSpPr>
          <p:cNvPr id="8" name="Rechteck 7">
            <a:extLst>
              <a:ext uri="{FF2B5EF4-FFF2-40B4-BE49-F238E27FC236}">
                <a16:creationId xmlns:a16="http://schemas.microsoft.com/office/drawing/2014/main" id="{FD00B343-12E0-0137-7B35-2DDD864AFCA1}"/>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26</a:t>
            </a:r>
          </a:p>
        </p:txBody>
      </p:sp>
      <p:pic>
        <p:nvPicPr>
          <p:cNvPr id="4" name="Grafik 3">
            <a:extLst>
              <a:ext uri="{FF2B5EF4-FFF2-40B4-BE49-F238E27FC236}">
                <a16:creationId xmlns:a16="http://schemas.microsoft.com/office/drawing/2014/main" id="{DD2329FE-6820-72D9-DD6F-49348D502F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5826" y="2371725"/>
            <a:ext cx="10440000" cy="3789669"/>
          </a:xfrm>
          <a:prstGeom prst="rect">
            <a:avLst/>
          </a:prstGeom>
        </p:spPr>
      </p:pic>
    </p:spTree>
    <p:extLst>
      <p:ext uri="{BB962C8B-B14F-4D97-AF65-F5344CB8AC3E}">
        <p14:creationId xmlns:p14="http://schemas.microsoft.com/office/powerpoint/2010/main" val="132068479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F2D02-9684-1B73-B2FE-05A7247049A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F4F8F95-7A41-2BFE-49C8-D5207AEBEADB}"/>
              </a:ext>
            </a:extLst>
          </p:cNvPr>
          <p:cNvSpPr>
            <a:spLocks noGrp="1"/>
          </p:cNvSpPr>
          <p:nvPr>
            <p:ph type="title"/>
          </p:nvPr>
        </p:nvSpPr>
        <p:spPr/>
        <p:txBody>
          <a:bodyPr/>
          <a:lstStyle/>
          <a:p>
            <a:r>
              <a:rPr lang="de-CH" dirty="0">
                <a:solidFill>
                  <a:schemeClr val="tx2">
                    <a:lumMod val="75000"/>
                    <a:lumOff val="25000"/>
                  </a:schemeClr>
                </a:solidFill>
              </a:rPr>
              <a:t>Familienkonstellation </a:t>
            </a:r>
          </a:p>
        </p:txBody>
      </p:sp>
      <p:sp>
        <p:nvSpPr>
          <p:cNvPr id="4" name="AutoShape 2">
            <a:extLst>
              <a:ext uri="{FF2B5EF4-FFF2-40B4-BE49-F238E27FC236}">
                <a16:creationId xmlns:a16="http://schemas.microsoft.com/office/drawing/2014/main" id="{1C2DAF69-BC42-4BF8-7022-658F1E67D7C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6" name="Rechteck 5">
            <a:extLst>
              <a:ext uri="{FF2B5EF4-FFF2-40B4-BE49-F238E27FC236}">
                <a16:creationId xmlns:a16="http://schemas.microsoft.com/office/drawing/2014/main" id="{8AFEFC7B-FCC6-F982-2F33-D9A4F31D73B9}"/>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27</a:t>
            </a:r>
          </a:p>
        </p:txBody>
      </p:sp>
      <p:sp>
        <p:nvSpPr>
          <p:cNvPr id="7" name="Rectangle 4">
            <a:extLst>
              <a:ext uri="{FF2B5EF4-FFF2-40B4-BE49-F238E27FC236}">
                <a16:creationId xmlns:a16="http://schemas.microsoft.com/office/drawing/2014/main" id="{655A20D9-DDA2-7080-4B57-B0FED2C35F4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cxnSp>
        <p:nvCxnSpPr>
          <p:cNvPr id="8" name="Gerader Verbinder 7">
            <a:extLst>
              <a:ext uri="{FF2B5EF4-FFF2-40B4-BE49-F238E27FC236}">
                <a16:creationId xmlns:a16="http://schemas.microsoft.com/office/drawing/2014/main" id="{68DBAC26-0A20-E950-8F97-0B9B90FA3071}"/>
              </a:ext>
            </a:extLst>
          </p:cNvPr>
          <p:cNvCxnSpPr/>
          <p:nvPr/>
        </p:nvCxnSpPr>
        <p:spPr>
          <a:xfrm flipV="1">
            <a:off x="884555" y="10003790"/>
            <a:ext cx="5759450" cy="7620"/>
          </a:xfrm>
          <a:prstGeom prst="line">
            <a:avLst/>
          </a:prstGeom>
          <a:ln w="76200">
            <a:solidFill>
              <a:srgbClr val="5C674F"/>
            </a:solidFill>
          </a:ln>
        </p:spPr>
        <p:style>
          <a:lnRef idx="1">
            <a:schemeClr val="accent1"/>
          </a:lnRef>
          <a:fillRef idx="0">
            <a:schemeClr val="accent1"/>
          </a:fillRef>
          <a:effectRef idx="0">
            <a:schemeClr val="accent1"/>
          </a:effectRef>
          <a:fontRef idx="minor">
            <a:schemeClr val="tx1"/>
          </a:fontRef>
        </p:style>
      </p:cxnSp>
      <p:sp>
        <p:nvSpPr>
          <p:cNvPr id="10" name="Rectangle 7">
            <a:extLst>
              <a:ext uri="{FF2B5EF4-FFF2-40B4-BE49-F238E27FC236}">
                <a16:creationId xmlns:a16="http://schemas.microsoft.com/office/drawing/2014/main" id="{43B6305F-ABE0-4E10-E966-069CE070D4A6}"/>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cxnSp>
        <p:nvCxnSpPr>
          <p:cNvPr id="11" name="Gerader Verbinder 10">
            <a:extLst>
              <a:ext uri="{FF2B5EF4-FFF2-40B4-BE49-F238E27FC236}">
                <a16:creationId xmlns:a16="http://schemas.microsoft.com/office/drawing/2014/main" id="{E528BD5B-FA7C-BDFF-C860-5F1D1B6DBFC4}"/>
              </a:ext>
            </a:extLst>
          </p:cNvPr>
          <p:cNvCxnSpPr/>
          <p:nvPr/>
        </p:nvCxnSpPr>
        <p:spPr>
          <a:xfrm flipV="1">
            <a:off x="1036955" y="10156190"/>
            <a:ext cx="5759450" cy="7620"/>
          </a:xfrm>
          <a:prstGeom prst="line">
            <a:avLst/>
          </a:prstGeom>
          <a:ln w="76200">
            <a:solidFill>
              <a:srgbClr val="5C674F"/>
            </a:solidFill>
          </a:ln>
        </p:spPr>
        <p:style>
          <a:lnRef idx="1">
            <a:schemeClr val="accent1"/>
          </a:lnRef>
          <a:fillRef idx="0">
            <a:schemeClr val="accent1"/>
          </a:fillRef>
          <a:effectRef idx="0">
            <a:schemeClr val="accent1"/>
          </a:effectRef>
          <a:fontRef idx="minor">
            <a:schemeClr val="tx1"/>
          </a:fontRef>
        </p:style>
      </p:cxnSp>
      <p:sp>
        <p:nvSpPr>
          <p:cNvPr id="9" name="Inhaltsplatzhalter 8">
            <a:extLst>
              <a:ext uri="{FF2B5EF4-FFF2-40B4-BE49-F238E27FC236}">
                <a16:creationId xmlns:a16="http://schemas.microsoft.com/office/drawing/2014/main" id="{EA72E6F5-4041-605E-A20A-DCDAB659B329}"/>
              </a:ext>
            </a:extLst>
          </p:cNvPr>
          <p:cNvSpPr>
            <a:spLocks noGrp="1"/>
          </p:cNvSpPr>
          <p:nvPr>
            <p:ph idx="1"/>
          </p:nvPr>
        </p:nvSpPr>
        <p:spPr/>
        <p:txBody>
          <a:bodyPr/>
          <a:lstStyle/>
          <a:p>
            <a:endParaRPr lang="de-CH"/>
          </a:p>
        </p:txBody>
      </p:sp>
    </p:spTree>
    <p:extLst>
      <p:ext uri="{BB962C8B-B14F-4D97-AF65-F5344CB8AC3E}">
        <p14:creationId xmlns:p14="http://schemas.microsoft.com/office/powerpoint/2010/main" val="42727816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58E76-74B2-B281-7E4B-BC7626BD3D4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9605856-C2E2-FFCF-E638-DD7F8EC41C46}"/>
              </a:ext>
            </a:extLst>
          </p:cNvPr>
          <p:cNvSpPr>
            <a:spLocks noGrp="1"/>
          </p:cNvSpPr>
          <p:nvPr>
            <p:ph type="title"/>
          </p:nvPr>
        </p:nvSpPr>
        <p:spPr>
          <a:solidFill>
            <a:schemeClr val="accent6">
              <a:lumMod val="20000"/>
              <a:lumOff val="80000"/>
            </a:schemeClr>
          </a:solidFill>
        </p:spPr>
        <p:txBody>
          <a:bodyPr/>
          <a:lstStyle/>
          <a:p>
            <a:r>
              <a:rPr lang="de-CH" dirty="0"/>
              <a:t>Was kommt als nächstes</a:t>
            </a:r>
          </a:p>
        </p:txBody>
      </p:sp>
      <p:pic>
        <p:nvPicPr>
          <p:cNvPr id="1026" name="Picture 2" descr="Shocked excited students listening to lecture in university">
            <a:extLst>
              <a:ext uri="{FF2B5EF4-FFF2-40B4-BE49-F238E27FC236}">
                <a16:creationId xmlns:a16="http://schemas.microsoft.com/office/drawing/2014/main" id="{4482BDE6-DB95-2355-2A28-CB582358D75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50675"/>
          <a:stretch>
            <a:fillRect/>
          </a:stretch>
        </p:blipFill>
        <p:spPr bwMode="auto">
          <a:xfrm>
            <a:off x="1133475" y="1848644"/>
            <a:ext cx="6523821" cy="21463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Gerader Verbinder 3">
            <a:extLst>
              <a:ext uri="{FF2B5EF4-FFF2-40B4-BE49-F238E27FC236}">
                <a16:creationId xmlns:a16="http://schemas.microsoft.com/office/drawing/2014/main" id="{3E3C8982-231C-D3D1-5E7B-01E2E9082CDD}"/>
              </a:ext>
            </a:extLst>
          </p:cNvPr>
          <p:cNvCxnSpPr>
            <a:cxnSpLocks/>
          </p:cNvCxnSpPr>
          <p:nvPr/>
        </p:nvCxnSpPr>
        <p:spPr>
          <a:xfrm flipV="1">
            <a:off x="838200" y="4152900"/>
            <a:ext cx="10515600" cy="3810"/>
          </a:xfrm>
          <a:prstGeom prst="line">
            <a:avLst/>
          </a:prstGeom>
          <a:ln w="76200">
            <a:solidFill>
              <a:srgbClr val="5C674F"/>
            </a:solidFill>
          </a:ln>
        </p:spPr>
        <p:style>
          <a:lnRef idx="1">
            <a:schemeClr val="accent1"/>
          </a:lnRef>
          <a:fillRef idx="0">
            <a:schemeClr val="accent1"/>
          </a:fillRef>
          <a:effectRef idx="0">
            <a:schemeClr val="accent1"/>
          </a:effectRef>
          <a:fontRef idx="minor">
            <a:schemeClr val="tx1"/>
          </a:fontRef>
        </p:style>
      </p:cxnSp>
      <p:sp>
        <p:nvSpPr>
          <p:cNvPr id="3" name="Titel 2">
            <a:extLst>
              <a:ext uri="{FF2B5EF4-FFF2-40B4-BE49-F238E27FC236}">
                <a16:creationId xmlns:a16="http://schemas.microsoft.com/office/drawing/2014/main" id="{EE2EBDB9-555E-3A87-6195-01AF89C88052}"/>
              </a:ext>
            </a:extLst>
          </p:cNvPr>
          <p:cNvSpPr txBox="1">
            <a:spLocks/>
          </p:cNvSpPr>
          <p:nvPr/>
        </p:nvSpPr>
        <p:spPr>
          <a:xfrm>
            <a:off x="838200" y="4671235"/>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accent1"/>
                </a:solidFill>
                <a:latin typeface="Cambria" panose="02040503050406030204" pitchFamily="18" charset="0"/>
              </a:rPr>
              <a:t>Schmerzverarbeitung</a:t>
            </a:r>
          </a:p>
        </p:txBody>
      </p:sp>
    </p:spTree>
    <p:extLst>
      <p:ext uri="{BB962C8B-B14F-4D97-AF65-F5344CB8AC3E}">
        <p14:creationId xmlns:p14="http://schemas.microsoft.com/office/powerpoint/2010/main" val="7841068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12B54996-FD7C-4549-B430-C5F4617CEB11}"/>
              </a:ext>
            </a:extLst>
          </p:cNvPr>
          <p:cNvSpPr>
            <a:spLocks noGrp="1"/>
          </p:cNvSpPr>
          <p:nvPr>
            <p:ph type="title"/>
          </p:nvPr>
        </p:nvSpPr>
        <p:spPr>
          <a:xfrm>
            <a:off x="838200" y="365125"/>
            <a:ext cx="10515600" cy="1325563"/>
          </a:xfrm>
        </p:spPr>
        <p:txBody>
          <a:bodyPr/>
          <a:lstStyle/>
          <a:p>
            <a:r>
              <a:rPr lang="de-CH" dirty="0">
                <a:solidFill>
                  <a:schemeClr val="accent5">
                    <a:lumMod val="50000"/>
                  </a:schemeClr>
                </a:solidFill>
                <a:latin typeface="Aharoni" panose="02010803020104030203" pitchFamily="2" charset="-79"/>
                <a:cs typeface="Aharoni" panose="02010803020104030203" pitchFamily="2" charset="-79"/>
              </a:rPr>
              <a:t>Familienkonstellation:</a:t>
            </a:r>
            <a:br>
              <a:rPr lang="de-CH" dirty="0">
                <a:solidFill>
                  <a:schemeClr val="accent5">
                    <a:lumMod val="50000"/>
                  </a:schemeClr>
                </a:solidFill>
                <a:latin typeface="Aharoni" panose="02010803020104030203" pitchFamily="2" charset="-79"/>
                <a:cs typeface="Aharoni" panose="02010803020104030203" pitchFamily="2" charset="-79"/>
              </a:rPr>
            </a:br>
            <a:r>
              <a:rPr lang="de-CH" dirty="0">
                <a:solidFill>
                  <a:schemeClr val="accent5">
                    <a:lumMod val="50000"/>
                  </a:schemeClr>
                </a:solidFill>
                <a:latin typeface="Aharoni" panose="02010803020104030203" pitchFamily="2" charset="-79"/>
                <a:cs typeface="Aharoni" panose="02010803020104030203" pitchFamily="2" charset="-79"/>
              </a:rPr>
              <a:t>Rollen / </a:t>
            </a:r>
            <a:r>
              <a:rPr lang="de-CH" dirty="0" err="1">
                <a:solidFill>
                  <a:schemeClr val="accent5">
                    <a:lumMod val="50000"/>
                  </a:schemeClr>
                </a:solidFill>
                <a:latin typeface="Aharoni" panose="02010803020104030203" pitchFamily="2" charset="-79"/>
                <a:cs typeface="Aharoni" panose="02010803020104030203" pitchFamily="2" charset="-79"/>
              </a:rPr>
              <a:t>Verprägungen</a:t>
            </a:r>
            <a:r>
              <a:rPr lang="de-CH" dirty="0">
                <a:solidFill>
                  <a:schemeClr val="accent5">
                    <a:lumMod val="50000"/>
                  </a:schemeClr>
                </a:solidFill>
                <a:latin typeface="Aharoni" panose="02010803020104030203" pitchFamily="2" charset="-79"/>
                <a:cs typeface="Aharoni" panose="02010803020104030203" pitchFamily="2" charset="-79"/>
              </a:rPr>
              <a:t> </a:t>
            </a:r>
          </a:p>
        </p:txBody>
      </p:sp>
      <p:sp>
        <p:nvSpPr>
          <p:cNvPr id="5" name="Inhaltsplatzhalter 2">
            <a:extLst>
              <a:ext uri="{FF2B5EF4-FFF2-40B4-BE49-F238E27FC236}">
                <a16:creationId xmlns:a16="http://schemas.microsoft.com/office/drawing/2014/main" id="{B24ACCC5-0D84-4642-9366-D0502F2DC038}"/>
              </a:ext>
            </a:extLst>
          </p:cNvPr>
          <p:cNvSpPr>
            <a:spLocks noGrp="1"/>
          </p:cNvSpPr>
          <p:nvPr>
            <p:ph idx="1"/>
          </p:nvPr>
        </p:nvSpPr>
        <p:spPr>
          <a:xfrm>
            <a:off x="838199" y="1825624"/>
            <a:ext cx="11123645" cy="5032375"/>
          </a:xfrm>
        </p:spPr>
        <p:txBody>
          <a:bodyPr>
            <a:normAutofit/>
          </a:bodyPr>
          <a:lstStyle/>
          <a:p>
            <a:pPr marL="0" indent="0">
              <a:buNone/>
            </a:pPr>
            <a:r>
              <a:rPr lang="de-CH" b="1" dirty="0"/>
              <a:t>Familie</a:t>
            </a:r>
            <a:r>
              <a:rPr lang="de-CH" dirty="0"/>
              <a:t> ist Teil des Designs Gottes. </a:t>
            </a:r>
          </a:p>
          <a:p>
            <a:pPr marL="0" indent="0">
              <a:buNone/>
            </a:pPr>
            <a:r>
              <a:rPr lang="de-CH" dirty="0"/>
              <a:t>Wir rechnen mit bewussten und </a:t>
            </a:r>
            <a:br>
              <a:rPr lang="de-CH" dirty="0"/>
            </a:br>
            <a:r>
              <a:rPr lang="de-CH" dirty="0"/>
              <a:t>unbewussten Prägungen </a:t>
            </a:r>
            <a:br>
              <a:rPr lang="de-CH" dirty="0"/>
            </a:br>
            <a:r>
              <a:rPr lang="de-CH" dirty="0"/>
              <a:t>durch die Familie.</a:t>
            </a:r>
          </a:p>
          <a:p>
            <a:pPr marL="0" indent="0">
              <a:buNone/>
            </a:pPr>
            <a:r>
              <a:rPr lang="de-CH" dirty="0"/>
              <a:t>Lebenswunden zeichnen sich</a:t>
            </a:r>
            <a:br>
              <a:rPr lang="de-CH" dirty="0"/>
            </a:br>
            <a:r>
              <a:rPr lang="de-CH" dirty="0"/>
              <a:t>wie ein roter Faden durch. </a:t>
            </a:r>
            <a:br>
              <a:rPr lang="de-CH" dirty="0"/>
            </a:br>
            <a:br>
              <a:rPr lang="de-CH" dirty="0"/>
            </a:br>
            <a:endParaRPr lang="de-CH" dirty="0"/>
          </a:p>
        </p:txBody>
      </p:sp>
      <p:sp>
        <p:nvSpPr>
          <p:cNvPr id="7" name="Rechteck: abgerundete Ecken 6">
            <a:extLst>
              <a:ext uri="{FF2B5EF4-FFF2-40B4-BE49-F238E27FC236}">
                <a16:creationId xmlns:a16="http://schemas.microsoft.com/office/drawing/2014/main" id="{3551B88D-6F94-49C1-9900-48F03FFD6E52}"/>
              </a:ext>
            </a:extLst>
          </p:cNvPr>
          <p:cNvSpPr/>
          <p:nvPr/>
        </p:nvSpPr>
        <p:spPr>
          <a:xfrm>
            <a:off x="10838576" y="-226502"/>
            <a:ext cx="1577130" cy="157713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5400" dirty="0"/>
              <a:t>51</a:t>
            </a:r>
          </a:p>
        </p:txBody>
      </p:sp>
      <p:pic>
        <p:nvPicPr>
          <p:cNvPr id="8" name="Grafik 7">
            <a:extLst>
              <a:ext uri="{FF2B5EF4-FFF2-40B4-BE49-F238E27FC236}">
                <a16:creationId xmlns:a16="http://schemas.microsoft.com/office/drawing/2014/main" id="{303418D2-7349-4986-BE53-07FE42DE1ECE}"/>
              </a:ext>
            </a:extLst>
          </p:cNvPr>
          <p:cNvPicPr>
            <a:picLocks noChangeAspect="1"/>
          </p:cNvPicPr>
          <p:nvPr/>
        </p:nvPicPr>
        <p:blipFill rotWithShape="1">
          <a:blip r:embed="rId2"/>
          <a:srcRect t="35185" b="8889"/>
          <a:stretch/>
        </p:blipFill>
        <p:spPr>
          <a:xfrm>
            <a:off x="7059675" y="2823368"/>
            <a:ext cx="4902169" cy="3835400"/>
          </a:xfrm>
          <a:prstGeom prst="rect">
            <a:avLst/>
          </a:prstGeom>
          <a:effectLst>
            <a:outerShdw blurRad="50800" dist="38100" dir="2700000" algn="tl" rotWithShape="0">
              <a:prstClr val="black">
                <a:alpha val="40000"/>
              </a:prstClr>
            </a:outerShdw>
          </a:effectLst>
        </p:spPr>
      </p:pic>
      <p:pic>
        <p:nvPicPr>
          <p:cNvPr id="9" name="Grafik 8">
            <a:extLst>
              <a:ext uri="{FF2B5EF4-FFF2-40B4-BE49-F238E27FC236}">
                <a16:creationId xmlns:a16="http://schemas.microsoft.com/office/drawing/2014/main" id="{DB2DB7CC-91CD-4CC0-B9BA-365A70BAA14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58551" y="3428999"/>
            <a:ext cx="3321844" cy="3429000"/>
          </a:xfrm>
          <a:prstGeom prst="rect">
            <a:avLst/>
          </a:prstGeom>
        </p:spPr>
      </p:pic>
    </p:spTree>
    <p:extLst>
      <p:ext uri="{BB962C8B-B14F-4D97-AF65-F5344CB8AC3E}">
        <p14:creationId xmlns:p14="http://schemas.microsoft.com/office/powerpoint/2010/main" val="78596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B0FCE-BDE9-A620-B60D-21FD35A0FBE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A7C6D13-BDD9-1392-E249-A6DD074CBA8E}"/>
              </a:ext>
            </a:extLst>
          </p:cNvPr>
          <p:cNvSpPr>
            <a:spLocks noGrp="1"/>
          </p:cNvSpPr>
          <p:nvPr>
            <p:ph type="title"/>
          </p:nvPr>
        </p:nvSpPr>
        <p:spPr/>
        <p:txBody>
          <a:bodyPr/>
          <a:lstStyle/>
          <a:p>
            <a:r>
              <a:rPr lang="de-CH" dirty="0">
                <a:solidFill>
                  <a:schemeClr val="tx2">
                    <a:lumMod val="75000"/>
                    <a:lumOff val="25000"/>
                  </a:schemeClr>
                </a:solidFill>
              </a:rPr>
              <a:t>Schritt 2 – Vergebung: Schlüssel zur Heilung</a:t>
            </a:r>
          </a:p>
        </p:txBody>
      </p:sp>
      <p:sp>
        <p:nvSpPr>
          <p:cNvPr id="3" name="Inhaltsplatzhalter 2">
            <a:extLst>
              <a:ext uri="{FF2B5EF4-FFF2-40B4-BE49-F238E27FC236}">
                <a16:creationId xmlns:a16="http://schemas.microsoft.com/office/drawing/2014/main" id="{1C347B39-4C44-C1F3-6BB2-6F4A134E9E9F}"/>
              </a:ext>
            </a:extLst>
          </p:cNvPr>
          <p:cNvSpPr>
            <a:spLocks noGrp="1"/>
          </p:cNvSpPr>
          <p:nvPr>
            <p:ph idx="1"/>
          </p:nvPr>
        </p:nvSpPr>
        <p:spPr/>
        <p:txBody>
          <a:bodyPr>
            <a:normAutofit/>
          </a:bodyPr>
          <a:lstStyle/>
          <a:p>
            <a:pPr marL="457200" lvl="1" indent="0">
              <a:buNone/>
            </a:pPr>
            <a:endParaRPr lang="de-CH" dirty="0"/>
          </a:p>
          <a:p>
            <a:pPr lvl="1"/>
            <a:endParaRPr lang="de-CH" dirty="0"/>
          </a:p>
          <a:p>
            <a:pPr marL="0" indent="0">
              <a:buNone/>
            </a:pPr>
            <a:endParaRPr lang="de-CH" dirty="0"/>
          </a:p>
          <a:p>
            <a:pPr marL="0" indent="0">
              <a:buNone/>
            </a:pPr>
            <a:endParaRPr lang="de-CH" dirty="0"/>
          </a:p>
        </p:txBody>
      </p:sp>
      <p:sp>
        <p:nvSpPr>
          <p:cNvPr id="4" name="AutoShape 2">
            <a:extLst>
              <a:ext uri="{FF2B5EF4-FFF2-40B4-BE49-F238E27FC236}">
                <a16:creationId xmlns:a16="http://schemas.microsoft.com/office/drawing/2014/main" id="{558CB552-EEC8-90E4-F2FB-0A0E3E229FB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6" name="Rechteck 5">
            <a:extLst>
              <a:ext uri="{FF2B5EF4-FFF2-40B4-BE49-F238E27FC236}">
                <a16:creationId xmlns:a16="http://schemas.microsoft.com/office/drawing/2014/main" id="{98802F2A-5F39-AF79-00DD-4B1B95EC9AB2}"/>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28</a:t>
            </a:r>
          </a:p>
        </p:txBody>
      </p:sp>
      <p:sp>
        <p:nvSpPr>
          <p:cNvPr id="7" name="Rectangle 4">
            <a:extLst>
              <a:ext uri="{FF2B5EF4-FFF2-40B4-BE49-F238E27FC236}">
                <a16:creationId xmlns:a16="http://schemas.microsoft.com/office/drawing/2014/main" id="{FC7474C8-45A7-4896-F4C2-1761DC76D5C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cxnSp>
        <p:nvCxnSpPr>
          <p:cNvPr id="8" name="Gerader Verbinder 7">
            <a:extLst>
              <a:ext uri="{FF2B5EF4-FFF2-40B4-BE49-F238E27FC236}">
                <a16:creationId xmlns:a16="http://schemas.microsoft.com/office/drawing/2014/main" id="{12CD1EC7-AE47-6D27-17DC-8032419D0A42}"/>
              </a:ext>
            </a:extLst>
          </p:cNvPr>
          <p:cNvCxnSpPr/>
          <p:nvPr/>
        </p:nvCxnSpPr>
        <p:spPr>
          <a:xfrm flipV="1">
            <a:off x="884555" y="10003790"/>
            <a:ext cx="5759450" cy="7620"/>
          </a:xfrm>
          <a:prstGeom prst="line">
            <a:avLst/>
          </a:prstGeom>
          <a:ln w="76200">
            <a:solidFill>
              <a:srgbClr val="5C674F"/>
            </a:solidFill>
          </a:ln>
        </p:spPr>
        <p:style>
          <a:lnRef idx="1">
            <a:schemeClr val="accent1"/>
          </a:lnRef>
          <a:fillRef idx="0">
            <a:schemeClr val="accent1"/>
          </a:fillRef>
          <a:effectRef idx="0">
            <a:schemeClr val="accent1"/>
          </a:effectRef>
          <a:fontRef idx="minor">
            <a:schemeClr val="tx1"/>
          </a:fontRef>
        </p:style>
      </p:cxnSp>
      <p:sp>
        <p:nvSpPr>
          <p:cNvPr id="10" name="Rectangle 7">
            <a:extLst>
              <a:ext uri="{FF2B5EF4-FFF2-40B4-BE49-F238E27FC236}">
                <a16:creationId xmlns:a16="http://schemas.microsoft.com/office/drawing/2014/main" id="{09B0D23B-A378-5C31-9866-98124B3F93C2}"/>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cxnSp>
        <p:nvCxnSpPr>
          <p:cNvPr id="11" name="Gerader Verbinder 10">
            <a:extLst>
              <a:ext uri="{FF2B5EF4-FFF2-40B4-BE49-F238E27FC236}">
                <a16:creationId xmlns:a16="http://schemas.microsoft.com/office/drawing/2014/main" id="{56573A00-FE6C-CA2E-DACE-05B4FFF3D7A9}"/>
              </a:ext>
            </a:extLst>
          </p:cNvPr>
          <p:cNvCxnSpPr/>
          <p:nvPr/>
        </p:nvCxnSpPr>
        <p:spPr>
          <a:xfrm flipV="1">
            <a:off x="1036955" y="10156190"/>
            <a:ext cx="5759450" cy="7620"/>
          </a:xfrm>
          <a:prstGeom prst="line">
            <a:avLst/>
          </a:prstGeom>
          <a:ln w="76200">
            <a:solidFill>
              <a:srgbClr val="5C67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10881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solidFill>
                  <a:schemeClr val="tx2">
                    <a:lumMod val="75000"/>
                    <a:lumOff val="25000"/>
                  </a:schemeClr>
                </a:solidFill>
              </a:rPr>
              <a:t>Die zwei Dimensionen der Vergebung: </a:t>
            </a:r>
            <a:br>
              <a:rPr lang="de-CH" dirty="0">
                <a:solidFill>
                  <a:schemeClr val="tx2">
                    <a:lumMod val="75000"/>
                    <a:lumOff val="25000"/>
                  </a:schemeClr>
                </a:solidFill>
              </a:rPr>
            </a:br>
            <a:r>
              <a:rPr lang="de-CH" dirty="0">
                <a:solidFill>
                  <a:schemeClr val="tx2">
                    <a:lumMod val="75000"/>
                    <a:lumOff val="25000"/>
                  </a:schemeClr>
                </a:solidFill>
              </a:rPr>
              <a:t>Prozess und Akt</a:t>
            </a:r>
            <a:endParaRPr lang="de-CH" dirty="0">
              <a:solidFill>
                <a:schemeClr val="tx2">
                  <a:lumMod val="75000"/>
                  <a:lumOff val="25000"/>
                </a:schemeClr>
              </a:solidFill>
              <a:latin typeface="Cambria" panose="02040503050406030204" pitchFamily="18" charset="0"/>
            </a:endParaRPr>
          </a:p>
        </p:txBody>
      </p:sp>
      <p:sp>
        <p:nvSpPr>
          <p:cNvPr id="4" name="Rechteck 3"/>
          <p:cNvSpPr/>
          <p:nvPr/>
        </p:nvSpPr>
        <p:spPr>
          <a:xfrm>
            <a:off x="838200" y="2333625"/>
            <a:ext cx="11296135" cy="2308324"/>
          </a:xfrm>
          <a:prstGeom prst="rect">
            <a:avLst/>
          </a:prstGeom>
        </p:spPr>
        <p:txBody>
          <a:bodyPr wrap="square">
            <a:spAutoFit/>
          </a:bodyPr>
          <a:lstStyle/>
          <a:p>
            <a:pPr lvl="0"/>
            <a:r>
              <a:rPr lang="de-CH" sz="2800" b="1" dirty="0"/>
              <a:t>1. Prozess</a:t>
            </a:r>
            <a:r>
              <a:rPr lang="de-CH" sz="2800" dirty="0"/>
              <a:t> der Vergebung</a:t>
            </a:r>
          </a:p>
          <a:p>
            <a:r>
              <a:rPr lang="de-CH" sz="2800" dirty="0"/>
              <a:t>Dieser beginnt mit dem Erkennen von Schuld, Schuldner, Schuldmass, Schuldspruch (Recht auf berechtigte Strafe), dem Schulderlass (Verzicht auf berechtigte Strafe) und endet mit Sehen des erfüllten Strafmasses.</a:t>
            </a:r>
          </a:p>
          <a:p>
            <a:pPr lvl="0"/>
            <a:endParaRPr lang="de-CH" sz="3200" b="1" dirty="0"/>
          </a:p>
        </p:txBody>
      </p:sp>
      <p:sp>
        <p:nvSpPr>
          <p:cNvPr id="6" name="Rechteck 5">
            <a:extLst>
              <a:ext uri="{FF2B5EF4-FFF2-40B4-BE49-F238E27FC236}">
                <a16:creationId xmlns:a16="http://schemas.microsoft.com/office/drawing/2014/main" id="{EFEFDF47-7997-4ACD-B242-4118BC10C0DA}"/>
              </a:ext>
            </a:extLst>
          </p:cNvPr>
          <p:cNvSpPr/>
          <p:nvPr/>
        </p:nvSpPr>
        <p:spPr>
          <a:xfrm>
            <a:off x="838200" y="4829290"/>
            <a:ext cx="11296135" cy="1384995"/>
          </a:xfrm>
          <a:prstGeom prst="rect">
            <a:avLst/>
          </a:prstGeom>
        </p:spPr>
        <p:txBody>
          <a:bodyPr wrap="square">
            <a:spAutoFit/>
          </a:bodyPr>
          <a:lstStyle/>
          <a:p>
            <a:pPr lvl="0"/>
            <a:r>
              <a:rPr lang="de-CH" sz="2800" b="1" dirty="0"/>
              <a:t>2. Akt</a:t>
            </a:r>
            <a:r>
              <a:rPr lang="de-CH" sz="2800" dirty="0"/>
              <a:t> der Vergebung</a:t>
            </a:r>
          </a:p>
          <a:p>
            <a:r>
              <a:rPr lang="de-CH" sz="2800" dirty="0"/>
              <a:t>Darunter verstehen wir das eigentliche Aussprechen des Schulderlasses (Verzicht auf berechtigte Strafe). </a:t>
            </a:r>
          </a:p>
        </p:txBody>
      </p:sp>
      <p:sp>
        <p:nvSpPr>
          <p:cNvPr id="7" name="Bogen 6">
            <a:extLst>
              <a:ext uri="{FF2B5EF4-FFF2-40B4-BE49-F238E27FC236}">
                <a16:creationId xmlns:a16="http://schemas.microsoft.com/office/drawing/2014/main" id="{CCC9650B-A809-44BE-A150-7C3C2BAB52DB}"/>
              </a:ext>
            </a:extLst>
          </p:cNvPr>
          <p:cNvSpPr/>
          <p:nvPr/>
        </p:nvSpPr>
        <p:spPr>
          <a:xfrm>
            <a:off x="4983986" y="4433894"/>
            <a:ext cx="5217953" cy="1325563"/>
          </a:xfrm>
          <a:prstGeom prst="arc">
            <a:avLst>
              <a:gd name="adj1" fmla="val 10793408"/>
              <a:gd name="adj2" fmla="val 0"/>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8" name="Ellipse 7">
            <a:extLst>
              <a:ext uri="{FF2B5EF4-FFF2-40B4-BE49-F238E27FC236}">
                <a16:creationId xmlns:a16="http://schemas.microsoft.com/office/drawing/2014/main" id="{BCFD986C-AA36-4F2F-B497-31DA963629E0}"/>
              </a:ext>
            </a:extLst>
          </p:cNvPr>
          <p:cNvSpPr/>
          <p:nvPr/>
        </p:nvSpPr>
        <p:spPr>
          <a:xfrm>
            <a:off x="8570278" y="4545482"/>
            <a:ext cx="310393" cy="283808"/>
          </a:xfrm>
          <a:prstGeom prst="ellipse">
            <a:avLst/>
          </a:prstGeom>
          <a:solidFill>
            <a:schemeClr val="accent2">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Rechteck 8">
            <a:extLst>
              <a:ext uri="{FF2B5EF4-FFF2-40B4-BE49-F238E27FC236}">
                <a16:creationId xmlns:a16="http://schemas.microsoft.com/office/drawing/2014/main" id="{6C81736D-648A-3EFD-AD17-6F744545A72F}"/>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28</a:t>
            </a:r>
          </a:p>
        </p:txBody>
      </p:sp>
    </p:spTree>
    <p:extLst>
      <p:ext uri="{BB962C8B-B14F-4D97-AF65-F5344CB8AC3E}">
        <p14:creationId xmlns:p14="http://schemas.microsoft.com/office/powerpoint/2010/main" val="4261732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2C31A-EB20-75CF-D3AC-54866DD1397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11890F8-FDB1-E88C-11EF-373129AC39C6}"/>
              </a:ext>
            </a:extLst>
          </p:cNvPr>
          <p:cNvSpPr>
            <a:spLocks noGrp="1"/>
          </p:cNvSpPr>
          <p:nvPr>
            <p:ph type="title"/>
          </p:nvPr>
        </p:nvSpPr>
        <p:spPr/>
        <p:txBody>
          <a:bodyPr/>
          <a:lstStyle/>
          <a:p>
            <a:r>
              <a:rPr lang="de-CH" dirty="0">
                <a:solidFill>
                  <a:schemeClr val="tx2">
                    <a:lumMod val="75000"/>
                    <a:lumOff val="25000"/>
                  </a:schemeClr>
                </a:solidFill>
              </a:rPr>
              <a:t>Zum Seminar</a:t>
            </a:r>
          </a:p>
        </p:txBody>
      </p:sp>
      <p:sp>
        <p:nvSpPr>
          <p:cNvPr id="3" name="Inhaltsplatzhalter 2">
            <a:extLst>
              <a:ext uri="{FF2B5EF4-FFF2-40B4-BE49-F238E27FC236}">
                <a16:creationId xmlns:a16="http://schemas.microsoft.com/office/drawing/2014/main" id="{34AF4D30-F71E-51EE-87E6-9AC867C0AE3D}"/>
              </a:ext>
            </a:extLst>
          </p:cNvPr>
          <p:cNvSpPr>
            <a:spLocks noGrp="1"/>
          </p:cNvSpPr>
          <p:nvPr>
            <p:ph idx="1"/>
          </p:nvPr>
        </p:nvSpPr>
        <p:spPr/>
        <p:txBody>
          <a:bodyPr>
            <a:normAutofit/>
          </a:bodyPr>
          <a:lstStyle/>
          <a:p>
            <a:r>
              <a:rPr lang="de-CH" dirty="0"/>
              <a:t>Jede und jeder ist betroffen</a:t>
            </a:r>
          </a:p>
          <a:p>
            <a:pPr lvl="1"/>
            <a:r>
              <a:rPr lang="de-CH" dirty="0"/>
              <a:t>Lebenswunden in den ersten Lebensjahren</a:t>
            </a:r>
          </a:p>
          <a:p>
            <a:pPr lvl="1"/>
            <a:r>
              <a:rPr lang="de-CH" dirty="0"/>
              <a:t>Die Seele wird verletzt</a:t>
            </a:r>
          </a:p>
          <a:p>
            <a:pPr lvl="1"/>
            <a:r>
              <a:rPr lang="de-CH" dirty="0"/>
              <a:t>Der rote Faden ergibt sich</a:t>
            </a:r>
          </a:p>
          <a:p>
            <a:pPr lvl="1"/>
            <a:r>
              <a:rPr lang="de-CH" dirty="0"/>
              <a:t>Persönlichkeitsentwicklung und Beziehungsgestaltung sind betroffen</a:t>
            </a:r>
          </a:p>
          <a:p>
            <a:pPr marL="457200" lvl="1" indent="0">
              <a:buNone/>
            </a:pPr>
            <a:endParaRPr lang="de-CH" dirty="0"/>
          </a:p>
          <a:p>
            <a:pPr marL="457200" lvl="1" indent="0">
              <a:buNone/>
            </a:pPr>
            <a:endParaRPr lang="de-CH" dirty="0"/>
          </a:p>
          <a:p>
            <a:pPr lvl="1"/>
            <a:endParaRPr lang="de-CH" dirty="0"/>
          </a:p>
          <a:p>
            <a:pPr marL="0" indent="0">
              <a:buNone/>
            </a:pPr>
            <a:endParaRPr lang="de-CH" dirty="0"/>
          </a:p>
          <a:p>
            <a:pPr marL="0" indent="0">
              <a:buNone/>
            </a:pPr>
            <a:endParaRPr lang="de-CH" dirty="0"/>
          </a:p>
        </p:txBody>
      </p:sp>
      <p:sp>
        <p:nvSpPr>
          <p:cNvPr id="4" name="AutoShape 2">
            <a:extLst>
              <a:ext uri="{FF2B5EF4-FFF2-40B4-BE49-F238E27FC236}">
                <a16:creationId xmlns:a16="http://schemas.microsoft.com/office/drawing/2014/main" id="{C97E1364-9CE3-23BE-94F5-4CE20AF2E4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6" name="Rechteck 5">
            <a:extLst>
              <a:ext uri="{FF2B5EF4-FFF2-40B4-BE49-F238E27FC236}">
                <a16:creationId xmlns:a16="http://schemas.microsoft.com/office/drawing/2014/main" id="{5C0B2E0D-EF7C-4803-665B-63C49FFF3557}"/>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4</a:t>
            </a:r>
          </a:p>
        </p:txBody>
      </p:sp>
      <p:sp>
        <p:nvSpPr>
          <p:cNvPr id="7" name="Rectangle 4">
            <a:extLst>
              <a:ext uri="{FF2B5EF4-FFF2-40B4-BE49-F238E27FC236}">
                <a16:creationId xmlns:a16="http://schemas.microsoft.com/office/drawing/2014/main" id="{3EDD10C5-1E04-1347-6AAB-E9FEC64AB98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cxnSp>
        <p:nvCxnSpPr>
          <p:cNvPr id="8" name="Gerader Verbinder 7">
            <a:extLst>
              <a:ext uri="{FF2B5EF4-FFF2-40B4-BE49-F238E27FC236}">
                <a16:creationId xmlns:a16="http://schemas.microsoft.com/office/drawing/2014/main" id="{6F60B72F-F971-1BF0-3283-22B71790B616}"/>
              </a:ext>
            </a:extLst>
          </p:cNvPr>
          <p:cNvCxnSpPr/>
          <p:nvPr/>
        </p:nvCxnSpPr>
        <p:spPr>
          <a:xfrm flipV="1">
            <a:off x="884555" y="10003790"/>
            <a:ext cx="5759450" cy="7620"/>
          </a:xfrm>
          <a:prstGeom prst="line">
            <a:avLst/>
          </a:prstGeom>
          <a:ln w="76200">
            <a:solidFill>
              <a:srgbClr val="5C674F"/>
            </a:solidFill>
          </a:ln>
        </p:spPr>
        <p:style>
          <a:lnRef idx="1">
            <a:schemeClr val="accent1"/>
          </a:lnRef>
          <a:fillRef idx="0">
            <a:schemeClr val="accent1"/>
          </a:fillRef>
          <a:effectRef idx="0">
            <a:schemeClr val="accent1"/>
          </a:effectRef>
          <a:fontRef idx="minor">
            <a:schemeClr val="tx1"/>
          </a:fontRef>
        </p:style>
      </p:cxnSp>
      <p:sp>
        <p:nvSpPr>
          <p:cNvPr id="9" name="Rectangle 5">
            <a:extLst>
              <a:ext uri="{FF2B5EF4-FFF2-40B4-BE49-F238E27FC236}">
                <a16:creationId xmlns:a16="http://schemas.microsoft.com/office/drawing/2014/main" id="{AA0B8C99-DC7E-8028-EEFE-E13584894A76}"/>
              </a:ext>
            </a:extLst>
          </p:cNvPr>
          <p:cNvSpPr>
            <a:spLocks noChangeArrowheads="1"/>
          </p:cNvSpPr>
          <p:nvPr/>
        </p:nvSpPr>
        <p:spPr bwMode="auto">
          <a:xfrm>
            <a:off x="884555" y="4359995"/>
            <a:ext cx="10389997" cy="954107"/>
          </a:xfrm>
          <a:prstGeom prst="rect">
            <a:avLst/>
          </a:prstGeom>
          <a:solidFill>
            <a:schemeClr val="accent6">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CH" altLang="de-DE" sz="2800" b="0" i="0" u="none" strike="noStrike" cap="none" normalizeH="0" baseline="0" dirty="0">
                <a:ln>
                  <a:noFill/>
                </a:ln>
                <a:solidFill>
                  <a:schemeClr val="tx1"/>
                </a:solidFill>
                <a:effectLst/>
                <a:latin typeface="+mj-lt"/>
                <a:ea typeface="Aptos" panose="020B0004020202020204" pitchFamily="34" charset="0"/>
                <a:cs typeface="Times New Roman" panose="02020603050405020304" pitchFamily="18" charset="0"/>
              </a:rPr>
              <a:t>„Der HERR ist nahe denen, die zerbrochenen Herzens sind, und hilft denen, denen man das Gemüt zerschlagen hat.“ </a:t>
            </a:r>
            <a:r>
              <a:rPr kumimoji="0" lang="de-CH" altLang="de-DE" sz="2800" b="0" i="1" u="none" strike="noStrike" cap="none" normalizeH="0" baseline="0" dirty="0">
                <a:ln>
                  <a:noFill/>
                </a:ln>
                <a:solidFill>
                  <a:schemeClr val="tx1"/>
                </a:solidFill>
                <a:effectLst/>
                <a:latin typeface="+mj-lt"/>
                <a:ea typeface="Aptos" panose="020B0004020202020204" pitchFamily="34" charset="0"/>
                <a:cs typeface="Times New Roman" panose="02020603050405020304" pitchFamily="18" charset="0"/>
              </a:rPr>
              <a:t>(Psalm 34,19)</a:t>
            </a:r>
            <a:endParaRPr kumimoji="0" lang="de-CH" altLang="de-DE" sz="2800" b="0" i="0" u="none" strike="noStrike" cap="none" normalizeH="0" baseline="0" dirty="0">
              <a:ln>
                <a:noFill/>
              </a:ln>
              <a:solidFill>
                <a:schemeClr val="tx1"/>
              </a:solidFill>
              <a:effectLst/>
              <a:latin typeface="+mj-lt"/>
            </a:endParaRPr>
          </a:p>
        </p:txBody>
      </p:sp>
      <p:sp>
        <p:nvSpPr>
          <p:cNvPr id="10" name="Rectangle 7">
            <a:extLst>
              <a:ext uri="{FF2B5EF4-FFF2-40B4-BE49-F238E27FC236}">
                <a16:creationId xmlns:a16="http://schemas.microsoft.com/office/drawing/2014/main" id="{AA7A54E5-5686-1CF4-3A31-F6D9C55B094F}"/>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cxnSp>
        <p:nvCxnSpPr>
          <p:cNvPr id="11" name="Gerader Verbinder 10">
            <a:extLst>
              <a:ext uri="{FF2B5EF4-FFF2-40B4-BE49-F238E27FC236}">
                <a16:creationId xmlns:a16="http://schemas.microsoft.com/office/drawing/2014/main" id="{8D77DE7A-2DE8-6CB3-1B09-98C7A3331258}"/>
              </a:ext>
            </a:extLst>
          </p:cNvPr>
          <p:cNvCxnSpPr/>
          <p:nvPr/>
        </p:nvCxnSpPr>
        <p:spPr>
          <a:xfrm flipV="1">
            <a:off x="1036955" y="10156190"/>
            <a:ext cx="5759450" cy="7620"/>
          </a:xfrm>
          <a:prstGeom prst="line">
            <a:avLst/>
          </a:prstGeom>
          <a:ln w="76200">
            <a:solidFill>
              <a:srgbClr val="5C674F"/>
            </a:solidFill>
          </a:ln>
        </p:spPr>
        <p:style>
          <a:lnRef idx="1">
            <a:schemeClr val="accent1"/>
          </a:lnRef>
          <a:fillRef idx="0">
            <a:schemeClr val="accent1"/>
          </a:fillRef>
          <a:effectRef idx="0">
            <a:schemeClr val="accent1"/>
          </a:effectRef>
          <a:fontRef idx="minor">
            <a:schemeClr val="tx1"/>
          </a:fontRef>
        </p:style>
      </p:cxnSp>
      <p:sp>
        <p:nvSpPr>
          <p:cNvPr id="13" name="Rectangle 5">
            <a:extLst>
              <a:ext uri="{FF2B5EF4-FFF2-40B4-BE49-F238E27FC236}">
                <a16:creationId xmlns:a16="http://schemas.microsoft.com/office/drawing/2014/main" id="{A980CE81-A9A6-27FB-CE0F-A8AC421AD72D}"/>
              </a:ext>
            </a:extLst>
          </p:cNvPr>
          <p:cNvSpPr>
            <a:spLocks noChangeArrowheads="1"/>
          </p:cNvSpPr>
          <p:nvPr/>
        </p:nvSpPr>
        <p:spPr bwMode="auto">
          <a:xfrm>
            <a:off x="901001" y="5449039"/>
            <a:ext cx="10389997" cy="1015663"/>
          </a:xfrm>
          <a:prstGeom prst="rect">
            <a:avLst/>
          </a:prstGeom>
          <a:solidFill>
            <a:schemeClr val="accent6">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r>
              <a:rPr lang="he-IL" sz="2000" dirty="0"/>
              <a:t>קָרוֹב יְהוָה לְנִשְׁבְּרֵי־לֵב וְאֶת־דַּכְּאֵי־רוּחַ יוֹשִׁיעַ</a:t>
            </a:r>
            <a:br>
              <a:rPr lang="he-IL" sz="2000" dirty="0"/>
            </a:br>
            <a:r>
              <a:rPr lang="de-CH" sz="2000" i="1" dirty="0"/>
              <a:t>Qarov Adonai </a:t>
            </a:r>
            <a:r>
              <a:rPr lang="de-CH" sz="2000" i="1" dirty="0" err="1"/>
              <a:t>lenishbere-lev</a:t>
            </a:r>
            <a:r>
              <a:rPr lang="de-CH" sz="2000" i="1" dirty="0"/>
              <a:t>, </a:t>
            </a:r>
            <a:r>
              <a:rPr lang="de-CH" sz="2000" i="1" dirty="0" err="1"/>
              <a:t>ve’et-dakke-ruach</a:t>
            </a:r>
            <a:r>
              <a:rPr lang="de-CH" sz="2000" i="1" dirty="0"/>
              <a:t> </a:t>
            </a:r>
            <a:r>
              <a:rPr lang="de-CH" sz="2000" i="1" dirty="0" err="1"/>
              <a:t>yoshia</a:t>
            </a:r>
            <a:r>
              <a:rPr lang="de-CH" sz="2000" i="1" dirty="0"/>
              <a:t>‘</a:t>
            </a:r>
            <a:br>
              <a:rPr lang="de-CH" sz="2000" i="1" dirty="0"/>
            </a:br>
            <a:r>
              <a:rPr lang="de-DE" sz="2000" dirty="0"/>
              <a:t>„Der HERR ist nahe den Zerbrochenen im Herzen und rettet die Zerschlagenen im Geist.“</a:t>
            </a:r>
            <a:endParaRPr lang="de-CH" sz="2000" dirty="0"/>
          </a:p>
        </p:txBody>
      </p:sp>
    </p:spTree>
    <p:extLst>
      <p:ext uri="{BB962C8B-B14F-4D97-AF65-F5344CB8AC3E}">
        <p14:creationId xmlns:p14="http://schemas.microsoft.com/office/powerpoint/2010/main" val="360450878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p:cNvGraphicFramePr>
            <a:graphicFrameLocks noGrp="1"/>
          </p:cNvGraphicFramePr>
          <p:nvPr>
            <p:extLst>
              <p:ext uri="{D42A27DB-BD31-4B8C-83A1-F6EECF244321}">
                <p14:modId xmlns:p14="http://schemas.microsoft.com/office/powerpoint/2010/main" val="348959308"/>
              </p:ext>
            </p:extLst>
          </p:nvPr>
        </p:nvGraphicFramePr>
        <p:xfrm>
          <a:off x="123566" y="2179399"/>
          <a:ext cx="11944867" cy="4590507"/>
        </p:xfrm>
        <a:graphic>
          <a:graphicData uri="http://schemas.openxmlformats.org/drawingml/2006/table">
            <a:tbl>
              <a:tblPr bandRow="1">
                <a:effectLst>
                  <a:outerShdw blurRad="50800" dist="38100" dir="13500000" algn="br" rotWithShape="0">
                    <a:prstClr val="black">
                      <a:alpha val="40000"/>
                    </a:prstClr>
                  </a:outerShdw>
                </a:effectLst>
                <a:tableStyleId>{5C22544A-7EE6-4342-B048-85BDC9FD1C3A}</a:tableStyleId>
              </a:tblPr>
              <a:tblGrid>
                <a:gridCol w="523396">
                  <a:extLst>
                    <a:ext uri="{9D8B030D-6E8A-4147-A177-3AD203B41FA5}">
                      <a16:colId xmlns:a16="http://schemas.microsoft.com/office/drawing/2014/main" val="20000"/>
                    </a:ext>
                  </a:extLst>
                </a:gridCol>
                <a:gridCol w="4847676">
                  <a:extLst>
                    <a:ext uri="{9D8B030D-6E8A-4147-A177-3AD203B41FA5}">
                      <a16:colId xmlns:a16="http://schemas.microsoft.com/office/drawing/2014/main" val="20001"/>
                    </a:ext>
                  </a:extLst>
                </a:gridCol>
                <a:gridCol w="4020065">
                  <a:extLst>
                    <a:ext uri="{9D8B030D-6E8A-4147-A177-3AD203B41FA5}">
                      <a16:colId xmlns:a16="http://schemas.microsoft.com/office/drawing/2014/main" val="20002"/>
                    </a:ext>
                  </a:extLst>
                </a:gridCol>
                <a:gridCol w="2553730">
                  <a:extLst>
                    <a:ext uri="{9D8B030D-6E8A-4147-A177-3AD203B41FA5}">
                      <a16:colId xmlns:a16="http://schemas.microsoft.com/office/drawing/2014/main" val="20003"/>
                    </a:ext>
                  </a:extLst>
                </a:gridCol>
              </a:tblGrid>
              <a:tr h="406859">
                <a:tc>
                  <a:txBody>
                    <a:bodyPr/>
                    <a:lstStyle/>
                    <a:p>
                      <a:pPr>
                        <a:lnSpc>
                          <a:spcPct val="115000"/>
                        </a:lnSpc>
                        <a:spcAft>
                          <a:spcPts val="1000"/>
                        </a:spcAft>
                      </a:pPr>
                      <a:r>
                        <a:rPr lang="de-CH" sz="2600" b="1" dirty="0">
                          <a:effectLst/>
                        </a:rPr>
                        <a:t> </a:t>
                      </a:r>
                      <a:endParaRPr lang="de-CH" sz="26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600" b="1" dirty="0">
                          <a:effectLst/>
                        </a:rPr>
                        <a:t>Tun</a:t>
                      </a:r>
                      <a:endParaRPr lang="de-CH" sz="26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600" b="1" dirty="0">
                          <a:effectLst/>
                        </a:rPr>
                        <a:t>Thema</a:t>
                      </a:r>
                      <a:endParaRPr lang="de-CH" sz="26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600" b="1" dirty="0">
                          <a:effectLst/>
                        </a:rPr>
                        <a:t>Methode</a:t>
                      </a:r>
                      <a:endParaRPr lang="de-CH" sz="26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586692">
                <a:tc>
                  <a:txBody>
                    <a:bodyPr/>
                    <a:lstStyle/>
                    <a:p>
                      <a:pPr>
                        <a:lnSpc>
                          <a:spcPct val="115000"/>
                        </a:lnSpc>
                        <a:spcAft>
                          <a:spcPts val="1000"/>
                        </a:spcAft>
                      </a:pPr>
                      <a:r>
                        <a:rPr lang="de-CH" sz="2600" b="1" dirty="0">
                          <a:solidFill>
                            <a:srgbClr val="C00000"/>
                          </a:solidFill>
                          <a:effectLst/>
                        </a:rPr>
                        <a:t>1</a:t>
                      </a:r>
                      <a:endParaRPr lang="de-CH" sz="26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600" dirty="0">
                          <a:effectLst/>
                        </a:rPr>
                        <a:t>Erkennen von Wunden benennen</a:t>
                      </a:r>
                      <a:endParaRPr lang="de-CH" sz="2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600" dirty="0">
                          <a:effectLst/>
                        </a:rPr>
                        <a:t>Verletzung / Lebenswunden</a:t>
                      </a:r>
                      <a:endParaRPr lang="de-CH" sz="2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600" dirty="0">
                          <a:effectLst/>
                        </a:rPr>
                        <a:t>Liste erstellen</a:t>
                      </a:r>
                      <a:endParaRPr lang="de-CH" sz="2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722280">
                <a:tc>
                  <a:txBody>
                    <a:bodyPr/>
                    <a:lstStyle/>
                    <a:p>
                      <a:pPr>
                        <a:lnSpc>
                          <a:spcPct val="115000"/>
                        </a:lnSpc>
                        <a:spcAft>
                          <a:spcPts val="1000"/>
                        </a:spcAft>
                      </a:pPr>
                      <a:r>
                        <a:rPr lang="de-CH" sz="2600" b="1" dirty="0">
                          <a:solidFill>
                            <a:srgbClr val="C00000"/>
                          </a:solidFill>
                          <a:effectLst/>
                        </a:rPr>
                        <a:t>2</a:t>
                      </a:r>
                      <a:endParaRPr lang="de-CH" sz="26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600" dirty="0">
                          <a:effectLst/>
                        </a:rPr>
                        <a:t>Recht auf Strafe annehmen </a:t>
                      </a:r>
                      <a:endParaRPr lang="de-CH" sz="2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600" dirty="0">
                          <a:effectLst/>
                        </a:rPr>
                        <a:t>Schuld / Schuldner</a:t>
                      </a:r>
                      <a:endParaRPr lang="de-CH" sz="2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600" dirty="0">
                          <a:effectLst/>
                        </a:rPr>
                        <a:t>Es zusprechen</a:t>
                      </a:r>
                      <a:endParaRPr lang="de-CH" sz="2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1028779">
                <a:tc>
                  <a:txBody>
                    <a:bodyPr/>
                    <a:lstStyle/>
                    <a:p>
                      <a:pPr>
                        <a:lnSpc>
                          <a:spcPct val="115000"/>
                        </a:lnSpc>
                        <a:spcAft>
                          <a:spcPts val="1000"/>
                        </a:spcAft>
                      </a:pPr>
                      <a:r>
                        <a:rPr lang="de-CH" sz="2600" b="1" dirty="0">
                          <a:effectLst/>
                        </a:rPr>
                        <a:t>3</a:t>
                      </a:r>
                      <a:endParaRPr lang="de-CH" sz="26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600" dirty="0">
                          <a:effectLst/>
                        </a:rPr>
                        <a:t>Verhängen des Strafmasses nachvollziehen</a:t>
                      </a:r>
                      <a:endParaRPr lang="de-CH" sz="2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600" dirty="0">
                          <a:effectLst/>
                        </a:rPr>
                        <a:t>Strafmass</a:t>
                      </a:r>
                      <a:endParaRPr lang="de-CH" sz="2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600" dirty="0">
                          <a:effectLst/>
                        </a:rPr>
                        <a:t>Es aussprechen</a:t>
                      </a:r>
                      <a:endParaRPr lang="de-CH" sz="2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961980">
                <a:tc>
                  <a:txBody>
                    <a:bodyPr/>
                    <a:lstStyle/>
                    <a:p>
                      <a:pPr>
                        <a:lnSpc>
                          <a:spcPct val="115000"/>
                        </a:lnSpc>
                        <a:spcAft>
                          <a:spcPts val="1000"/>
                        </a:spcAft>
                      </a:pPr>
                      <a:r>
                        <a:rPr lang="de-CH" sz="2600" b="1" dirty="0">
                          <a:solidFill>
                            <a:srgbClr val="C00000"/>
                          </a:solidFill>
                          <a:effectLst/>
                        </a:rPr>
                        <a:t>4</a:t>
                      </a:r>
                      <a:endParaRPr lang="de-CH" sz="26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600" dirty="0">
                          <a:effectLst/>
                        </a:rPr>
                        <a:t>Verzicht auf das Recht auf Strafe aussprechen</a:t>
                      </a:r>
                      <a:endParaRPr lang="de-CH" sz="2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600" dirty="0">
                          <a:effectLst/>
                        </a:rPr>
                        <a:t>Vergebung</a:t>
                      </a:r>
                      <a:endParaRPr lang="de-CH" sz="2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600" dirty="0">
                          <a:effectLst/>
                        </a:rPr>
                        <a:t>Es aussprechen</a:t>
                      </a:r>
                      <a:endParaRPr lang="de-CH" sz="2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557430">
                <a:tc>
                  <a:txBody>
                    <a:bodyPr/>
                    <a:lstStyle/>
                    <a:p>
                      <a:pPr>
                        <a:lnSpc>
                          <a:spcPct val="115000"/>
                        </a:lnSpc>
                        <a:spcAft>
                          <a:spcPts val="1000"/>
                        </a:spcAft>
                      </a:pPr>
                      <a:r>
                        <a:rPr lang="de-CH" sz="2600" b="1" dirty="0">
                          <a:solidFill>
                            <a:srgbClr val="C00000"/>
                          </a:solidFill>
                          <a:effectLst/>
                        </a:rPr>
                        <a:t>5</a:t>
                      </a:r>
                      <a:endParaRPr lang="de-CH" sz="26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600" dirty="0">
                          <a:effectLst/>
                        </a:rPr>
                        <a:t>Straferfüllung sehen</a:t>
                      </a:r>
                      <a:endParaRPr lang="de-CH" sz="2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600" dirty="0">
                          <a:effectLst/>
                        </a:rPr>
                        <a:t>Straferfüllung</a:t>
                      </a:r>
                      <a:endParaRPr lang="de-CH" sz="2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600" dirty="0">
                          <a:effectLst/>
                        </a:rPr>
                        <a:t>Es „sehen“</a:t>
                      </a:r>
                      <a:endParaRPr lang="de-CH" sz="2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bl>
          </a:graphicData>
        </a:graphic>
      </p:graphicFrame>
      <p:sp>
        <p:nvSpPr>
          <p:cNvPr id="6" name="Rechteck 5">
            <a:extLst>
              <a:ext uri="{FF2B5EF4-FFF2-40B4-BE49-F238E27FC236}">
                <a16:creationId xmlns:a16="http://schemas.microsoft.com/office/drawing/2014/main" id="{9DA86872-6852-4565-87C7-C5141FD8D71B}"/>
              </a:ext>
            </a:extLst>
          </p:cNvPr>
          <p:cNvSpPr/>
          <p:nvPr/>
        </p:nvSpPr>
        <p:spPr>
          <a:xfrm>
            <a:off x="838200" y="852642"/>
            <a:ext cx="5318635" cy="769441"/>
          </a:xfrm>
          <a:prstGeom prst="rect">
            <a:avLst/>
          </a:prstGeom>
        </p:spPr>
        <p:txBody>
          <a:bodyPr wrap="none">
            <a:spAutoFit/>
          </a:bodyPr>
          <a:lstStyle/>
          <a:p>
            <a:r>
              <a:rPr lang="de-CH" sz="4400" dirty="0">
                <a:solidFill>
                  <a:schemeClr val="accent1">
                    <a:lumMod val="75000"/>
                  </a:schemeClr>
                </a:solidFill>
                <a:latin typeface="+mj-lt"/>
              </a:rPr>
              <a:t>Prozess der Vergebung</a:t>
            </a:r>
            <a:endParaRPr lang="de-CH" sz="4400" dirty="0">
              <a:latin typeface="+mj-lt"/>
            </a:endParaRPr>
          </a:p>
        </p:txBody>
      </p:sp>
      <p:sp>
        <p:nvSpPr>
          <p:cNvPr id="2" name="Rechteck 1">
            <a:extLst>
              <a:ext uri="{FF2B5EF4-FFF2-40B4-BE49-F238E27FC236}">
                <a16:creationId xmlns:a16="http://schemas.microsoft.com/office/drawing/2014/main" id="{B9FCC570-B222-5E4F-0B76-1800C2F05959}"/>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28</a:t>
            </a:r>
          </a:p>
        </p:txBody>
      </p:sp>
    </p:spTree>
    <p:extLst>
      <p:ext uri="{BB962C8B-B14F-4D97-AF65-F5344CB8AC3E}">
        <p14:creationId xmlns:p14="http://schemas.microsoft.com/office/powerpoint/2010/main" val="278039184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7CFAD-B0D3-FC64-88DC-E24514632486}"/>
            </a:ext>
          </a:extLst>
        </p:cNvPr>
        <p:cNvGrpSpPr/>
        <p:nvPr/>
      </p:nvGrpSpPr>
      <p:grpSpPr>
        <a:xfrm>
          <a:off x="0" y="0"/>
          <a:ext cx="0" cy="0"/>
          <a:chOff x="0" y="0"/>
          <a:chExt cx="0" cy="0"/>
        </a:xfrm>
      </p:grpSpPr>
      <p:sp>
        <p:nvSpPr>
          <p:cNvPr id="6" name="Rechteck 5">
            <a:extLst>
              <a:ext uri="{FF2B5EF4-FFF2-40B4-BE49-F238E27FC236}">
                <a16:creationId xmlns:a16="http://schemas.microsoft.com/office/drawing/2014/main" id="{6E5D9055-9799-F38E-8E6B-2C4D767E453A}"/>
              </a:ext>
            </a:extLst>
          </p:cNvPr>
          <p:cNvSpPr/>
          <p:nvPr/>
        </p:nvSpPr>
        <p:spPr>
          <a:xfrm>
            <a:off x="838200" y="852642"/>
            <a:ext cx="4275594" cy="769441"/>
          </a:xfrm>
          <a:prstGeom prst="rect">
            <a:avLst/>
          </a:prstGeom>
        </p:spPr>
        <p:txBody>
          <a:bodyPr wrap="none">
            <a:spAutoFit/>
          </a:bodyPr>
          <a:lstStyle/>
          <a:p>
            <a:r>
              <a:rPr lang="de-CH" sz="4400" dirty="0">
                <a:solidFill>
                  <a:schemeClr val="accent1">
                    <a:lumMod val="75000"/>
                  </a:schemeClr>
                </a:solidFill>
                <a:latin typeface="+mj-lt"/>
              </a:rPr>
              <a:t>Akt der Vergebung</a:t>
            </a:r>
            <a:endParaRPr lang="de-CH" sz="4400" dirty="0">
              <a:latin typeface="+mj-lt"/>
            </a:endParaRPr>
          </a:p>
        </p:txBody>
      </p:sp>
      <p:sp>
        <p:nvSpPr>
          <p:cNvPr id="2" name="Rechteck 1">
            <a:extLst>
              <a:ext uri="{FF2B5EF4-FFF2-40B4-BE49-F238E27FC236}">
                <a16:creationId xmlns:a16="http://schemas.microsoft.com/office/drawing/2014/main" id="{A2E94F68-9904-B0BC-8084-DC5B88CD746E}"/>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28</a:t>
            </a:r>
          </a:p>
        </p:txBody>
      </p:sp>
    </p:spTree>
    <p:extLst>
      <p:ext uri="{BB962C8B-B14F-4D97-AF65-F5344CB8AC3E}">
        <p14:creationId xmlns:p14="http://schemas.microsoft.com/office/powerpoint/2010/main" val="243503482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1"/>
          <p:cNvSpPr txBox="1">
            <a:spLocks/>
          </p:cNvSpPr>
          <p:nvPr/>
        </p:nvSpPr>
        <p:spPr>
          <a:xfrm>
            <a:off x="895350" y="1943100"/>
            <a:ext cx="10958294" cy="4603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 indent="0">
              <a:spcBef>
                <a:spcPts val="0"/>
              </a:spcBef>
              <a:buFont typeface="Arial" panose="020B0604020202020204" pitchFamily="34" charset="0"/>
              <a:buNone/>
            </a:pPr>
            <a:r>
              <a:rPr lang="de-CH" dirty="0"/>
              <a:t>«Entsteht ein dauernder Schaden, so sollst du geben Leben um Leben, Auge um Auge, Zahn um Zahn, Hand um Hand, Fuß um Fuß, Brandmal um Brandmal, Beule um Beule, Wunde um Wunde.» </a:t>
            </a:r>
            <a:r>
              <a:rPr lang="de-CH" sz="2000" dirty="0"/>
              <a:t>2. Mose 21, 23f </a:t>
            </a:r>
          </a:p>
          <a:p>
            <a:pPr marL="109728" indent="0">
              <a:spcBef>
                <a:spcPts val="0"/>
              </a:spcBef>
              <a:buFont typeface="Arial" panose="020B0604020202020204" pitchFamily="34" charset="0"/>
              <a:buNone/>
            </a:pPr>
            <a:endParaRPr lang="de-CH" dirty="0"/>
          </a:p>
          <a:p>
            <a:pPr marL="109728" indent="0">
              <a:spcBef>
                <a:spcPts val="0"/>
              </a:spcBef>
              <a:buFont typeface="Arial" panose="020B0604020202020204" pitchFamily="34" charset="0"/>
              <a:buNone/>
            </a:pPr>
            <a:r>
              <a:rPr lang="de-CH" dirty="0"/>
              <a:t>«Und wer seinen Nächsten verletzt, dem soll man tun, wie er getan hat, Schaden um Schaden, Auge um Auge, Zahn um Zahn; wie er einen Menschen verletzt hat, so soll man ihm auch tun.» </a:t>
            </a:r>
            <a:r>
              <a:rPr lang="de-CH" sz="2000" dirty="0"/>
              <a:t>3. Mose 24,19f</a:t>
            </a:r>
          </a:p>
          <a:p>
            <a:pPr marL="109728" indent="0">
              <a:spcBef>
                <a:spcPts val="0"/>
              </a:spcBef>
              <a:buFont typeface="Arial" panose="020B0604020202020204" pitchFamily="34" charset="0"/>
              <a:buNone/>
            </a:pPr>
            <a:r>
              <a:rPr lang="de-CH" dirty="0"/>
              <a:t> </a:t>
            </a:r>
          </a:p>
          <a:p>
            <a:pPr marL="109728" indent="0">
              <a:spcBef>
                <a:spcPts val="0"/>
              </a:spcBef>
              <a:buFont typeface="Arial" panose="020B0604020202020204" pitchFamily="34" charset="0"/>
              <a:buNone/>
            </a:pPr>
            <a:r>
              <a:rPr lang="de-DE" dirty="0"/>
              <a:t>„Dein Auge soll ihn nicht schonen: Leben um Leben, Auge um Auge, Zahn um Zahn, Hand um Hand, Fuß um Fuß.“</a:t>
            </a:r>
            <a:r>
              <a:rPr lang="de-DE" sz="2000" dirty="0"/>
              <a:t>5. Mose 19,21</a:t>
            </a:r>
          </a:p>
        </p:txBody>
      </p:sp>
      <p:sp>
        <p:nvSpPr>
          <p:cNvPr id="2" name="Rechteck 1">
            <a:extLst>
              <a:ext uri="{FF2B5EF4-FFF2-40B4-BE49-F238E27FC236}">
                <a16:creationId xmlns:a16="http://schemas.microsoft.com/office/drawing/2014/main" id="{9F5DC22D-B105-FFE0-2E70-197CA29D6B7B}"/>
              </a:ext>
            </a:extLst>
          </p:cNvPr>
          <p:cNvSpPr/>
          <p:nvPr/>
        </p:nvSpPr>
        <p:spPr>
          <a:xfrm>
            <a:off x="838200" y="852642"/>
            <a:ext cx="9401548" cy="769441"/>
          </a:xfrm>
          <a:prstGeom prst="rect">
            <a:avLst/>
          </a:prstGeom>
        </p:spPr>
        <p:txBody>
          <a:bodyPr wrap="none">
            <a:spAutoFit/>
          </a:bodyPr>
          <a:lstStyle/>
          <a:p>
            <a:r>
              <a:rPr lang="de-CH" sz="4400" dirty="0">
                <a:solidFill>
                  <a:schemeClr val="accent1">
                    <a:lumMod val="75000"/>
                  </a:schemeClr>
                </a:solidFill>
                <a:latin typeface="+mj-lt"/>
              </a:rPr>
              <a:t>Akt der Vergebung – Das Recht auf Strafe</a:t>
            </a:r>
            <a:endParaRPr lang="de-CH" sz="4400" dirty="0">
              <a:latin typeface="+mj-lt"/>
            </a:endParaRPr>
          </a:p>
        </p:txBody>
      </p:sp>
      <p:sp>
        <p:nvSpPr>
          <p:cNvPr id="3" name="Rechteck 2">
            <a:extLst>
              <a:ext uri="{FF2B5EF4-FFF2-40B4-BE49-F238E27FC236}">
                <a16:creationId xmlns:a16="http://schemas.microsoft.com/office/drawing/2014/main" id="{49396794-311F-78A8-7D56-D773A37AB786}"/>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29</a:t>
            </a:r>
          </a:p>
        </p:txBody>
      </p:sp>
    </p:spTree>
    <p:extLst>
      <p:ext uri="{BB962C8B-B14F-4D97-AF65-F5344CB8AC3E}">
        <p14:creationId xmlns:p14="http://schemas.microsoft.com/office/powerpoint/2010/main" val="275554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1"/>
          <p:cNvSpPr txBox="1">
            <a:spLocks/>
          </p:cNvSpPr>
          <p:nvPr/>
        </p:nvSpPr>
        <p:spPr>
          <a:xfrm>
            <a:off x="838199" y="2249699"/>
            <a:ext cx="11263490" cy="47601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3200" dirty="0">
                <a:effectLst>
                  <a:outerShdw blurRad="38100" dist="38100" dir="2700000" algn="tl">
                    <a:srgbClr val="000000">
                      <a:alpha val="43137"/>
                    </a:srgbClr>
                  </a:outerShdw>
                </a:effectLst>
              </a:rPr>
              <a:t>Auf Augenhöhe mit dem Schuldner kommen, bedeutet:</a:t>
            </a:r>
            <a:br>
              <a:rPr lang="de-CH" sz="3200" dirty="0">
                <a:effectLst>
                  <a:outerShdw blurRad="38100" dist="38100" dir="2700000" algn="tl">
                    <a:srgbClr val="000000">
                      <a:alpha val="43137"/>
                    </a:srgbClr>
                  </a:outerShdw>
                </a:effectLst>
              </a:rPr>
            </a:br>
            <a:r>
              <a:rPr lang="de-CH" sz="3200" dirty="0">
                <a:effectLst>
                  <a:outerShdw blurRad="38100" dist="38100" dir="2700000" algn="tl">
                    <a:srgbClr val="000000">
                      <a:alpha val="43137"/>
                    </a:srgbClr>
                  </a:outerShdw>
                </a:effectLst>
              </a:rPr>
              <a:t> </a:t>
            </a:r>
          </a:p>
          <a:p>
            <a:r>
              <a:rPr lang="de-CH" sz="3200" b="1" dirty="0"/>
              <a:t>Wert</a:t>
            </a:r>
            <a:r>
              <a:rPr lang="de-CH" sz="3200" dirty="0"/>
              <a:t>	Mein Zahn ist ein Zahn, mein Auge ein Auge wert. 				</a:t>
            </a:r>
          </a:p>
          <a:p>
            <a:r>
              <a:rPr lang="de-CH" sz="3200" b="1" dirty="0"/>
              <a:t>Würde</a:t>
            </a:r>
            <a:r>
              <a:rPr lang="de-CH" sz="3200" dirty="0"/>
              <a:t>	Gleichstand mit Schuldner, Augenhöhe.</a:t>
            </a:r>
          </a:p>
          <a:p>
            <a:endParaRPr lang="de-CH" sz="3200" b="1" dirty="0"/>
          </a:p>
          <a:p>
            <a:r>
              <a:rPr lang="de-CH" sz="3200" b="1" dirty="0"/>
              <a:t>Mass</a:t>
            </a:r>
            <a:r>
              <a:rPr lang="de-CH" sz="3200" dirty="0"/>
              <a:t>	Nicht „ein Auge für einen Zahn“, oder „nichts für 			ein Auge“ (berechtigt und bewahrt im Strafmass)</a:t>
            </a:r>
            <a:endParaRPr lang="de-CH" sz="3200" dirty="0">
              <a:solidFill>
                <a:srgbClr val="FF0000"/>
              </a:solidFill>
            </a:endParaRPr>
          </a:p>
        </p:txBody>
      </p:sp>
      <p:sp>
        <p:nvSpPr>
          <p:cNvPr id="2" name="Rechteck 1">
            <a:extLst>
              <a:ext uri="{FF2B5EF4-FFF2-40B4-BE49-F238E27FC236}">
                <a16:creationId xmlns:a16="http://schemas.microsoft.com/office/drawing/2014/main" id="{5FC11436-24BA-0FAD-7DC5-F3972AA5509F}"/>
              </a:ext>
            </a:extLst>
          </p:cNvPr>
          <p:cNvSpPr/>
          <p:nvPr/>
        </p:nvSpPr>
        <p:spPr>
          <a:xfrm>
            <a:off x="838200" y="852642"/>
            <a:ext cx="9401548" cy="769441"/>
          </a:xfrm>
          <a:prstGeom prst="rect">
            <a:avLst/>
          </a:prstGeom>
        </p:spPr>
        <p:txBody>
          <a:bodyPr wrap="none">
            <a:spAutoFit/>
          </a:bodyPr>
          <a:lstStyle/>
          <a:p>
            <a:r>
              <a:rPr lang="de-CH" sz="4400" dirty="0">
                <a:solidFill>
                  <a:schemeClr val="accent1">
                    <a:lumMod val="75000"/>
                  </a:schemeClr>
                </a:solidFill>
                <a:latin typeface="+mj-lt"/>
              </a:rPr>
              <a:t>Akt der Vergebung – Das Recht auf Strafe</a:t>
            </a:r>
            <a:endParaRPr lang="de-CH" sz="4400" dirty="0">
              <a:latin typeface="+mj-lt"/>
            </a:endParaRPr>
          </a:p>
        </p:txBody>
      </p:sp>
      <p:sp>
        <p:nvSpPr>
          <p:cNvPr id="3" name="Rechteck 2">
            <a:extLst>
              <a:ext uri="{FF2B5EF4-FFF2-40B4-BE49-F238E27FC236}">
                <a16:creationId xmlns:a16="http://schemas.microsoft.com/office/drawing/2014/main" id="{E959C6D3-1A84-58DB-26CD-A4FEF55BDF48}"/>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30</a:t>
            </a:r>
          </a:p>
        </p:txBody>
      </p:sp>
    </p:spTree>
    <p:extLst>
      <p:ext uri="{BB962C8B-B14F-4D97-AF65-F5344CB8AC3E}">
        <p14:creationId xmlns:p14="http://schemas.microsoft.com/office/powerpoint/2010/main" val="345435203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1"/>
          <p:cNvSpPr txBox="1">
            <a:spLocks/>
          </p:cNvSpPr>
          <p:nvPr/>
        </p:nvSpPr>
        <p:spPr>
          <a:xfrm>
            <a:off x="0" y="1133476"/>
            <a:ext cx="12192000" cy="26288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 indent="0" algn="ctr">
              <a:buNone/>
            </a:pPr>
            <a:r>
              <a:rPr lang="de-CH" sz="3600" dirty="0">
                <a:solidFill>
                  <a:srgbClr val="FF0000"/>
                </a:solidFill>
                <a:effectLst>
                  <a:outerShdw blurRad="38100" dist="38100" dir="2700000" algn="tl">
                    <a:srgbClr val="000000">
                      <a:alpha val="43137"/>
                    </a:srgbClr>
                  </a:outerShdw>
                </a:effectLst>
              </a:rPr>
              <a:t>Eine verletzte Seele </a:t>
            </a:r>
          </a:p>
          <a:p>
            <a:pPr marL="109728" indent="0" algn="ctr">
              <a:buNone/>
            </a:pPr>
            <a:r>
              <a:rPr lang="de-CH" sz="3600" dirty="0">
                <a:solidFill>
                  <a:srgbClr val="FF0000"/>
                </a:solidFill>
                <a:effectLst>
                  <a:outerShdw blurRad="38100" dist="38100" dir="2700000" algn="tl">
                    <a:srgbClr val="000000">
                      <a:alpha val="43137"/>
                    </a:srgbClr>
                  </a:outerShdw>
                </a:effectLst>
              </a:rPr>
              <a:t>führt das Recht auf Strafe sowieso IMMER aus;  </a:t>
            </a:r>
          </a:p>
          <a:p>
            <a:pPr marL="109728" indent="0" algn="ctr">
              <a:buNone/>
            </a:pPr>
            <a:r>
              <a:rPr lang="de-CH" sz="3600" dirty="0">
                <a:solidFill>
                  <a:srgbClr val="FF0000"/>
                </a:solidFill>
                <a:effectLst>
                  <a:outerShdw blurRad="38100" dist="38100" dir="2700000" algn="tl">
                    <a:srgbClr val="000000">
                      <a:alpha val="43137"/>
                    </a:srgbClr>
                  </a:outerShdw>
                </a:effectLst>
              </a:rPr>
              <a:t>sie richtet diese gegen andere </a:t>
            </a:r>
          </a:p>
          <a:p>
            <a:pPr marL="109728" indent="0" algn="ctr">
              <a:buNone/>
            </a:pPr>
            <a:r>
              <a:rPr lang="de-CH" sz="3600" dirty="0">
                <a:solidFill>
                  <a:srgbClr val="FF0000"/>
                </a:solidFill>
                <a:effectLst>
                  <a:outerShdw blurRad="38100" dist="38100" dir="2700000" algn="tl">
                    <a:srgbClr val="000000">
                      <a:alpha val="43137"/>
                    </a:srgbClr>
                  </a:outerShdw>
                </a:effectLst>
              </a:rPr>
              <a:t>oder/und gegen sich selbst. </a:t>
            </a:r>
          </a:p>
          <a:p>
            <a:pPr marL="109728" indent="0" algn="ctr">
              <a:buNone/>
            </a:pPr>
            <a:endParaRPr lang="de-CH" dirty="0">
              <a:solidFill>
                <a:srgbClr val="3B76AA"/>
              </a:solidFill>
              <a:effectLst>
                <a:outerShdw blurRad="38100" dist="38100" dir="2700000" algn="tl">
                  <a:srgbClr val="000000">
                    <a:alpha val="43137"/>
                  </a:srgbClr>
                </a:outerShdw>
              </a:effectLst>
            </a:endParaRPr>
          </a:p>
          <a:p>
            <a:pPr marL="109728" indent="0" algn="ctr">
              <a:buNone/>
            </a:pPr>
            <a:endParaRPr lang="de-CH" dirty="0">
              <a:solidFill>
                <a:srgbClr val="FF0000"/>
              </a:solidFill>
              <a:effectLst>
                <a:outerShdw blurRad="38100" dist="38100" dir="2700000" algn="tl">
                  <a:srgbClr val="000000">
                    <a:alpha val="43137"/>
                  </a:srgbClr>
                </a:outerShdw>
              </a:effectLst>
            </a:endParaRPr>
          </a:p>
          <a:p>
            <a:pPr marL="109728" indent="0" algn="ctr">
              <a:buNone/>
            </a:pPr>
            <a:endParaRPr lang="de-CH" dirty="0">
              <a:solidFill>
                <a:srgbClr val="FF0000"/>
              </a:solidFill>
            </a:endParaRPr>
          </a:p>
        </p:txBody>
      </p:sp>
      <p:sp>
        <p:nvSpPr>
          <p:cNvPr id="2" name="Rechteck 1">
            <a:extLst>
              <a:ext uri="{FF2B5EF4-FFF2-40B4-BE49-F238E27FC236}">
                <a16:creationId xmlns:a16="http://schemas.microsoft.com/office/drawing/2014/main" id="{0BAA722F-327D-5204-8DD8-A24A4DA20793}"/>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30</a:t>
            </a:r>
          </a:p>
        </p:txBody>
      </p:sp>
    </p:spTree>
    <p:extLst>
      <p:ext uri="{BB962C8B-B14F-4D97-AF65-F5344CB8AC3E}">
        <p14:creationId xmlns:p14="http://schemas.microsoft.com/office/powerpoint/2010/main" val="46866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1"/>
          <p:cNvSpPr txBox="1">
            <a:spLocks/>
          </p:cNvSpPr>
          <p:nvPr/>
        </p:nvSpPr>
        <p:spPr>
          <a:xfrm>
            <a:off x="1718643" y="1133476"/>
            <a:ext cx="9002364" cy="18524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 indent="0" algn="ctr">
              <a:lnSpc>
                <a:spcPct val="100000"/>
              </a:lnSpc>
              <a:buNone/>
            </a:pPr>
            <a:r>
              <a:rPr lang="de-CH" sz="3600" dirty="0">
                <a:solidFill>
                  <a:schemeClr val="bg1">
                    <a:lumMod val="50000"/>
                  </a:schemeClr>
                </a:solidFill>
                <a:effectLst>
                  <a:outerShdw blurRad="38100" dist="38100" dir="2700000" algn="tl">
                    <a:srgbClr val="000000">
                      <a:alpha val="43137"/>
                    </a:srgbClr>
                  </a:outerShdw>
                </a:effectLst>
                <a:highlight>
                  <a:srgbClr val="FFFF00"/>
                </a:highlight>
              </a:rPr>
              <a:t>Ohne das Recht auf Vergeltung</a:t>
            </a:r>
            <a:br>
              <a:rPr lang="de-CH" sz="3600" dirty="0">
                <a:solidFill>
                  <a:schemeClr val="bg1">
                    <a:lumMod val="50000"/>
                  </a:schemeClr>
                </a:solidFill>
                <a:effectLst>
                  <a:outerShdw blurRad="38100" dist="38100" dir="2700000" algn="tl">
                    <a:srgbClr val="000000">
                      <a:alpha val="43137"/>
                    </a:srgbClr>
                  </a:outerShdw>
                </a:effectLst>
                <a:highlight>
                  <a:srgbClr val="FFFF00"/>
                </a:highlight>
              </a:rPr>
            </a:br>
            <a:r>
              <a:rPr lang="de-CH" sz="3600" dirty="0">
                <a:solidFill>
                  <a:schemeClr val="bg1">
                    <a:lumMod val="50000"/>
                  </a:schemeClr>
                </a:solidFill>
                <a:effectLst>
                  <a:outerShdw blurRad="38100" dist="38100" dir="2700000" algn="tl">
                    <a:srgbClr val="000000">
                      <a:alpha val="43137"/>
                    </a:srgbClr>
                  </a:outerShdw>
                </a:effectLst>
                <a:highlight>
                  <a:srgbClr val="FFFF00"/>
                </a:highlight>
              </a:rPr>
              <a:t>kann es keinen Verzicht darauf geben, </a:t>
            </a:r>
            <a:br>
              <a:rPr lang="de-CH" sz="3600" dirty="0">
                <a:solidFill>
                  <a:schemeClr val="bg1">
                    <a:lumMod val="50000"/>
                  </a:schemeClr>
                </a:solidFill>
                <a:effectLst>
                  <a:outerShdw blurRad="38100" dist="38100" dir="2700000" algn="tl">
                    <a:srgbClr val="000000">
                      <a:alpha val="43137"/>
                    </a:srgbClr>
                  </a:outerShdw>
                </a:effectLst>
                <a:highlight>
                  <a:srgbClr val="FFFF00"/>
                </a:highlight>
              </a:rPr>
            </a:br>
            <a:r>
              <a:rPr lang="de-CH" sz="3600" dirty="0">
                <a:solidFill>
                  <a:schemeClr val="bg1">
                    <a:lumMod val="50000"/>
                  </a:schemeClr>
                </a:solidFill>
                <a:effectLst>
                  <a:outerShdw blurRad="38100" dist="38100" dir="2700000" algn="tl">
                    <a:srgbClr val="000000">
                      <a:alpha val="43137"/>
                    </a:srgbClr>
                  </a:outerShdw>
                </a:effectLst>
                <a:highlight>
                  <a:srgbClr val="FFFF00"/>
                </a:highlight>
              </a:rPr>
              <a:t>kann Vergebung nicht stattfinden! </a:t>
            </a:r>
          </a:p>
          <a:p>
            <a:pPr marL="109728" indent="0" algn="ctr">
              <a:lnSpc>
                <a:spcPct val="100000"/>
              </a:lnSpc>
              <a:buNone/>
            </a:pPr>
            <a:endParaRPr lang="de-CH" dirty="0">
              <a:solidFill>
                <a:schemeClr val="bg1">
                  <a:lumMod val="50000"/>
                </a:schemeClr>
              </a:solidFill>
              <a:effectLst>
                <a:outerShdw blurRad="38100" dist="38100" dir="2700000" algn="tl">
                  <a:srgbClr val="000000">
                    <a:alpha val="43137"/>
                  </a:srgbClr>
                </a:outerShdw>
              </a:effectLst>
              <a:highlight>
                <a:srgbClr val="FFFF00"/>
              </a:highlight>
            </a:endParaRPr>
          </a:p>
          <a:p>
            <a:pPr marL="109728" indent="0" algn="ctr">
              <a:lnSpc>
                <a:spcPct val="100000"/>
              </a:lnSpc>
              <a:buNone/>
            </a:pPr>
            <a:endParaRPr lang="de-CH" dirty="0">
              <a:solidFill>
                <a:schemeClr val="bg1">
                  <a:lumMod val="50000"/>
                </a:schemeClr>
              </a:solidFill>
              <a:effectLst>
                <a:outerShdw blurRad="38100" dist="38100" dir="2700000" algn="tl">
                  <a:srgbClr val="000000">
                    <a:alpha val="43137"/>
                  </a:srgbClr>
                </a:outerShdw>
              </a:effectLst>
              <a:highlight>
                <a:srgbClr val="FFFF00"/>
              </a:highlight>
            </a:endParaRPr>
          </a:p>
          <a:p>
            <a:pPr marL="109728" indent="0" algn="ctr">
              <a:lnSpc>
                <a:spcPct val="100000"/>
              </a:lnSpc>
              <a:buNone/>
            </a:pPr>
            <a:endParaRPr lang="de-CH" dirty="0">
              <a:solidFill>
                <a:schemeClr val="bg1">
                  <a:lumMod val="50000"/>
                </a:schemeClr>
              </a:solidFill>
              <a:highlight>
                <a:srgbClr val="FFFF00"/>
              </a:highlight>
            </a:endParaRPr>
          </a:p>
        </p:txBody>
      </p:sp>
      <p:sp>
        <p:nvSpPr>
          <p:cNvPr id="2" name="Inhaltsplatzhalter 1">
            <a:extLst>
              <a:ext uri="{FF2B5EF4-FFF2-40B4-BE49-F238E27FC236}">
                <a16:creationId xmlns:a16="http://schemas.microsoft.com/office/drawing/2014/main" id="{4C4276AB-8080-0FCD-3D41-62340BC7C380}"/>
              </a:ext>
            </a:extLst>
          </p:cNvPr>
          <p:cNvSpPr txBox="1">
            <a:spLocks/>
          </p:cNvSpPr>
          <p:nvPr/>
        </p:nvSpPr>
        <p:spPr>
          <a:xfrm>
            <a:off x="0" y="1133476"/>
            <a:ext cx="12192000" cy="26288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 indent="0" algn="ctr">
              <a:buNone/>
            </a:pPr>
            <a:endParaRPr lang="de-CH" dirty="0">
              <a:solidFill>
                <a:srgbClr val="3B76AA"/>
              </a:solidFill>
              <a:effectLst>
                <a:outerShdw blurRad="38100" dist="38100" dir="2700000" algn="tl">
                  <a:srgbClr val="000000">
                    <a:alpha val="43137"/>
                  </a:srgbClr>
                </a:outerShdw>
              </a:effectLst>
            </a:endParaRPr>
          </a:p>
          <a:p>
            <a:pPr marL="109728" indent="0" algn="ctr">
              <a:buNone/>
            </a:pPr>
            <a:endParaRPr lang="de-CH" dirty="0">
              <a:solidFill>
                <a:srgbClr val="FF0000"/>
              </a:solidFill>
              <a:effectLst>
                <a:outerShdw blurRad="38100" dist="38100" dir="2700000" algn="tl">
                  <a:srgbClr val="000000">
                    <a:alpha val="43137"/>
                  </a:srgbClr>
                </a:outerShdw>
              </a:effectLst>
            </a:endParaRPr>
          </a:p>
          <a:p>
            <a:pPr marL="109728" indent="0" algn="ctr">
              <a:buNone/>
            </a:pPr>
            <a:endParaRPr lang="de-CH" dirty="0">
              <a:solidFill>
                <a:srgbClr val="FF0000"/>
              </a:solidFill>
            </a:endParaRPr>
          </a:p>
        </p:txBody>
      </p:sp>
      <p:sp>
        <p:nvSpPr>
          <p:cNvPr id="3" name="Rechteck 2">
            <a:extLst>
              <a:ext uri="{FF2B5EF4-FFF2-40B4-BE49-F238E27FC236}">
                <a16:creationId xmlns:a16="http://schemas.microsoft.com/office/drawing/2014/main" id="{5DB92966-DC13-442D-F4EA-D981318F4CBB}"/>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30</a:t>
            </a:r>
          </a:p>
        </p:txBody>
      </p:sp>
    </p:spTree>
    <p:extLst>
      <p:ext uri="{BB962C8B-B14F-4D97-AF65-F5344CB8AC3E}">
        <p14:creationId xmlns:p14="http://schemas.microsoft.com/office/powerpoint/2010/main" val="205702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6646B-7D2E-D9D5-F705-721743980860}"/>
            </a:ext>
          </a:extLst>
        </p:cNvPr>
        <p:cNvGrpSpPr/>
        <p:nvPr/>
      </p:nvGrpSpPr>
      <p:grpSpPr>
        <a:xfrm>
          <a:off x="0" y="0"/>
          <a:ext cx="0" cy="0"/>
          <a:chOff x="0" y="0"/>
          <a:chExt cx="0" cy="0"/>
        </a:xfrm>
      </p:grpSpPr>
      <p:sp>
        <p:nvSpPr>
          <p:cNvPr id="8" name="Inhaltsplatzhalter 1">
            <a:extLst>
              <a:ext uri="{FF2B5EF4-FFF2-40B4-BE49-F238E27FC236}">
                <a16:creationId xmlns:a16="http://schemas.microsoft.com/office/drawing/2014/main" id="{77EBF69D-27B1-1787-558B-A5EBEA08865E}"/>
              </a:ext>
            </a:extLst>
          </p:cNvPr>
          <p:cNvSpPr txBox="1">
            <a:spLocks/>
          </p:cNvSpPr>
          <p:nvPr/>
        </p:nvSpPr>
        <p:spPr>
          <a:xfrm>
            <a:off x="1718643" y="1133476"/>
            <a:ext cx="9002364" cy="18524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 indent="0" algn="ctr">
              <a:lnSpc>
                <a:spcPct val="100000"/>
              </a:lnSpc>
              <a:buNone/>
            </a:pPr>
            <a:r>
              <a:rPr lang="de-CH" sz="3600" dirty="0">
                <a:solidFill>
                  <a:schemeClr val="bg1">
                    <a:lumMod val="50000"/>
                  </a:schemeClr>
                </a:solidFill>
                <a:effectLst>
                  <a:outerShdw blurRad="38100" dist="38100" dir="2700000" algn="tl">
                    <a:srgbClr val="000000">
                      <a:alpha val="43137"/>
                    </a:srgbClr>
                  </a:outerShdw>
                </a:effectLst>
                <a:highlight>
                  <a:srgbClr val="FFFF00"/>
                </a:highlight>
              </a:rPr>
              <a:t>Ohne das Recht auf Vergeltung</a:t>
            </a:r>
            <a:br>
              <a:rPr lang="de-CH" sz="3600" dirty="0">
                <a:solidFill>
                  <a:schemeClr val="bg1">
                    <a:lumMod val="50000"/>
                  </a:schemeClr>
                </a:solidFill>
                <a:effectLst>
                  <a:outerShdw blurRad="38100" dist="38100" dir="2700000" algn="tl">
                    <a:srgbClr val="000000">
                      <a:alpha val="43137"/>
                    </a:srgbClr>
                  </a:outerShdw>
                </a:effectLst>
                <a:highlight>
                  <a:srgbClr val="FFFF00"/>
                </a:highlight>
              </a:rPr>
            </a:br>
            <a:r>
              <a:rPr lang="de-CH" sz="3600" dirty="0">
                <a:solidFill>
                  <a:schemeClr val="bg1">
                    <a:lumMod val="50000"/>
                  </a:schemeClr>
                </a:solidFill>
                <a:effectLst>
                  <a:outerShdw blurRad="38100" dist="38100" dir="2700000" algn="tl">
                    <a:srgbClr val="000000">
                      <a:alpha val="43137"/>
                    </a:srgbClr>
                  </a:outerShdw>
                </a:effectLst>
                <a:highlight>
                  <a:srgbClr val="FFFF00"/>
                </a:highlight>
              </a:rPr>
              <a:t>kann es keinen Verzicht darauf geben, </a:t>
            </a:r>
            <a:br>
              <a:rPr lang="de-CH" sz="3600" dirty="0">
                <a:solidFill>
                  <a:schemeClr val="bg1">
                    <a:lumMod val="50000"/>
                  </a:schemeClr>
                </a:solidFill>
                <a:effectLst>
                  <a:outerShdw blurRad="38100" dist="38100" dir="2700000" algn="tl">
                    <a:srgbClr val="000000">
                      <a:alpha val="43137"/>
                    </a:srgbClr>
                  </a:outerShdw>
                </a:effectLst>
                <a:highlight>
                  <a:srgbClr val="FFFF00"/>
                </a:highlight>
              </a:rPr>
            </a:br>
            <a:r>
              <a:rPr lang="de-CH" sz="3600" dirty="0">
                <a:solidFill>
                  <a:schemeClr val="bg1">
                    <a:lumMod val="50000"/>
                  </a:schemeClr>
                </a:solidFill>
                <a:effectLst>
                  <a:outerShdw blurRad="38100" dist="38100" dir="2700000" algn="tl">
                    <a:srgbClr val="000000">
                      <a:alpha val="43137"/>
                    </a:srgbClr>
                  </a:outerShdw>
                </a:effectLst>
                <a:highlight>
                  <a:srgbClr val="FFFF00"/>
                </a:highlight>
              </a:rPr>
              <a:t>kann Vergebung nicht stattfinden! </a:t>
            </a:r>
          </a:p>
          <a:p>
            <a:pPr marL="109728" indent="0" algn="ctr">
              <a:lnSpc>
                <a:spcPct val="100000"/>
              </a:lnSpc>
              <a:buNone/>
            </a:pPr>
            <a:endParaRPr lang="de-CH" dirty="0">
              <a:solidFill>
                <a:schemeClr val="bg1">
                  <a:lumMod val="50000"/>
                </a:schemeClr>
              </a:solidFill>
              <a:effectLst>
                <a:outerShdw blurRad="38100" dist="38100" dir="2700000" algn="tl">
                  <a:srgbClr val="000000">
                    <a:alpha val="43137"/>
                  </a:srgbClr>
                </a:outerShdw>
              </a:effectLst>
              <a:highlight>
                <a:srgbClr val="FFFF00"/>
              </a:highlight>
            </a:endParaRPr>
          </a:p>
          <a:p>
            <a:pPr marL="109728" indent="0" algn="ctr">
              <a:lnSpc>
                <a:spcPct val="100000"/>
              </a:lnSpc>
              <a:buNone/>
            </a:pPr>
            <a:endParaRPr lang="de-CH" dirty="0">
              <a:solidFill>
                <a:schemeClr val="bg1">
                  <a:lumMod val="50000"/>
                </a:schemeClr>
              </a:solidFill>
              <a:effectLst>
                <a:outerShdw blurRad="38100" dist="38100" dir="2700000" algn="tl">
                  <a:srgbClr val="000000">
                    <a:alpha val="43137"/>
                  </a:srgbClr>
                </a:outerShdw>
              </a:effectLst>
              <a:highlight>
                <a:srgbClr val="FFFF00"/>
              </a:highlight>
            </a:endParaRPr>
          </a:p>
          <a:p>
            <a:pPr marL="109728" indent="0" algn="ctr">
              <a:lnSpc>
                <a:spcPct val="100000"/>
              </a:lnSpc>
              <a:buNone/>
            </a:pPr>
            <a:endParaRPr lang="de-CH" dirty="0">
              <a:solidFill>
                <a:schemeClr val="bg1">
                  <a:lumMod val="50000"/>
                </a:schemeClr>
              </a:solidFill>
              <a:highlight>
                <a:srgbClr val="FFFF00"/>
              </a:highlight>
            </a:endParaRPr>
          </a:p>
        </p:txBody>
      </p:sp>
      <p:sp>
        <p:nvSpPr>
          <p:cNvPr id="2" name="Inhaltsplatzhalter 1">
            <a:extLst>
              <a:ext uri="{FF2B5EF4-FFF2-40B4-BE49-F238E27FC236}">
                <a16:creationId xmlns:a16="http://schemas.microsoft.com/office/drawing/2014/main" id="{C9AE5242-7944-3592-7743-398236DC726F}"/>
              </a:ext>
            </a:extLst>
          </p:cNvPr>
          <p:cNvSpPr txBox="1">
            <a:spLocks/>
          </p:cNvSpPr>
          <p:nvPr/>
        </p:nvSpPr>
        <p:spPr>
          <a:xfrm>
            <a:off x="0" y="3872044"/>
            <a:ext cx="12192000" cy="26288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CH" sz="3300" b="1" dirty="0">
                <a:solidFill>
                  <a:srgbClr val="C00000"/>
                </a:solidFill>
              </a:rPr>
              <a:t>Merksatz: </a:t>
            </a:r>
          </a:p>
          <a:p>
            <a:pPr marL="0" indent="0" algn="ctr">
              <a:buNone/>
            </a:pPr>
            <a:r>
              <a:rPr lang="de-CH" sz="3300" dirty="0">
                <a:solidFill>
                  <a:srgbClr val="C00000"/>
                </a:solidFill>
              </a:rPr>
              <a:t>Nur wer das Recht auf Strafe erkannt hat, </a:t>
            </a:r>
          </a:p>
          <a:p>
            <a:pPr marL="0" indent="0" algn="ctr">
              <a:buNone/>
            </a:pPr>
            <a:r>
              <a:rPr lang="de-CH" sz="3300" dirty="0">
                <a:solidFill>
                  <a:srgbClr val="C00000"/>
                </a:solidFill>
              </a:rPr>
              <a:t>kann bewusst darauf verzichten – </a:t>
            </a:r>
          </a:p>
          <a:p>
            <a:pPr marL="0" indent="0" algn="ctr">
              <a:buNone/>
            </a:pPr>
            <a:r>
              <a:rPr lang="de-CH" sz="3300" dirty="0">
                <a:solidFill>
                  <a:srgbClr val="C00000"/>
                </a:solidFill>
              </a:rPr>
              <a:t>und wirklich vergeben.</a:t>
            </a:r>
          </a:p>
          <a:p>
            <a:pPr marL="109728" indent="0" algn="ctr">
              <a:buNone/>
            </a:pPr>
            <a:endParaRPr lang="de-CH" dirty="0">
              <a:solidFill>
                <a:srgbClr val="3B76AA"/>
              </a:solidFill>
              <a:effectLst>
                <a:outerShdw blurRad="38100" dist="38100" dir="2700000" algn="tl">
                  <a:srgbClr val="000000">
                    <a:alpha val="43137"/>
                  </a:srgbClr>
                </a:outerShdw>
              </a:effectLst>
            </a:endParaRPr>
          </a:p>
          <a:p>
            <a:pPr marL="109728" indent="0" algn="ctr">
              <a:buNone/>
            </a:pPr>
            <a:endParaRPr lang="de-CH" dirty="0">
              <a:solidFill>
                <a:srgbClr val="FF0000"/>
              </a:solidFill>
              <a:effectLst>
                <a:outerShdw blurRad="38100" dist="38100" dir="2700000" algn="tl">
                  <a:srgbClr val="000000">
                    <a:alpha val="43137"/>
                  </a:srgbClr>
                </a:outerShdw>
              </a:effectLst>
            </a:endParaRPr>
          </a:p>
          <a:p>
            <a:pPr marL="109728" indent="0" algn="ctr">
              <a:buNone/>
            </a:pPr>
            <a:endParaRPr lang="de-CH" dirty="0">
              <a:solidFill>
                <a:srgbClr val="FF0000"/>
              </a:solidFill>
            </a:endParaRPr>
          </a:p>
        </p:txBody>
      </p:sp>
      <p:sp>
        <p:nvSpPr>
          <p:cNvPr id="3" name="Rechteck 2">
            <a:extLst>
              <a:ext uri="{FF2B5EF4-FFF2-40B4-BE49-F238E27FC236}">
                <a16:creationId xmlns:a16="http://schemas.microsoft.com/office/drawing/2014/main" id="{CF45B644-D969-AE95-BF1E-DBE6B12A2E8E}"/>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30</a:t>
            </a:r>
          </a:p>
        </p:txBody>
      </p:sp>
    </p:spTree>
    <p:extLst>
      <p:ext uri="{BB962C8B-B14F-4D97-AF65-F5344CB8AC3E}">
        <p14:creationId xmlns:p14="http://schemas.microsoft.com/office/powerpoint/2010/main" val="189250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838200" y="852642"/>
            <a:ext cx="10430163" cy="769441"/>
          </a:xfrm>
          <a:prstGeom prst="rect">
            <a:avLst/>
          </a:prstGeom>
        </p:spPr>
        <p:txBody>
          <a:bodyPr wrap="none">
            <a:spAutoFit/>
          </a:bodyPr>
          <a:lstStyle/>
          <a:p>
            <a:r>
              <a:rPr lang="de-CH" sz="4400" dirty="0">
                <a:solidFill>
                  <a:schemeClr val="accent1">
                    <a:lumMod val="75000"/>
                  </a:schemeClr>
                </a:solidFill>
                <a:latin typeface="+mj-lt"/>
              </a:rPr>
              <a:t>Verzicht auf das Recht auf Strafe = Vergebung</a:t>
            </a:r>
            <a:endParaRPr lang="de-CH" sz="4400" dirty="0">
              <a:effectLst>
                <a:outerShdw blurRad="38100" dist="38100" dir="2700000" algn="tl">
                  <a:srgbClr val="000000">
                    <a:alpha val="43137"/>
                  </a:srgbClr>
                </a:outerShdw>
              </a:effectLst>
              <a:latin typeface="+mj-lt"/>
            </a:endParaRPr>
          </a:p>
        </p:txBody>
      </p:sp>
      <p:sp>
        <p:nvSpPr>
          <p:cNvPr id="8" name="Inhaltsplatzhalter 1"/>
          <p:cNvSpPr txBox="1">
            <a:spLocks/>
          </p:cNvSpPr>
          <p:nvPr/>
        </p:nvSpPr>
        <p:spPr>
          <a:xfrm>
            <a:off x="838200" y="1968843"/>
            <a:ext cx="10908957" cy="48903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 indent="0">
              <a:buNone/>
            </a:pPr>
            <a:r>
              <a:rPr lang="de-CH" dirty="0">
                <a:effectLst>
                  <a:outerShdw blurRad="38100" dist="38100" dir="2700000" algn="tl">
                    <a:srgbClr val="000000">
                      <a:alpha val="43137"/>
                    </a:srgbClr>
                  </a:outerShdw>
                </a:effectLst>
              </a:rPr>
              <a:t>Im Handbuch zur Seele sagt Gott: </a:t>
            </a:r>
            <a:r>
              <a:rPr lang="de-CH" dirty="0"/>
              <a:t>«Auge um Auge, Zahn um Zahn…»</a:t>
            </a:r>
            <a:r>
              <a:rPr lang="de-CH" sz="2000" dirty="0"/>
              <a:t> </a:t>
            </a:r>
            <a:br>
              <a:rPr lang="de-CH" sz="2000" dirty="0"/>
            </a:br>
            <a:r>
              <a:rPr lang="de-CH" sz="2000" dirty="0"/>
              <a:t>2. Mose. 2</a:t>
            </a:r>
            <a:r>
              <a:rPr lang="de-CH" dirty="0"/>
              <a:t>	</a:t>
            </a:r>
          </a:p>
          <a:p>
            <a:pPr marL="109728" indent="0">
              <a:buNone/>
            </a:pPr>
            <a:r>
              <a:rPr lang="de-CH" sz="3200" i="1" dirty="0">
                <a:solidFill>
                  <a:srgbClr val="FF0000"/>
                </a:solidFill>
                <a:effectLst>
                  <a:outerShdw blurRad="38100" dist="38100" dir="2700000" algn="tl">
                    <a:srgbClr val="000000">
                      <a:alpha val="43137"/>
                    </a:srgbClr>
                  </a:outerShdw>
                </a:effectLst>
              </a:rPr>
              <a:t>aber dann folgt: </a:t>
            </a:r>
            <a:r>
              <a:rPr lang="de-CH" sz="3200" dirty="0"/>
              <a:t>	</a:t>
            </a:r>
          </a:p>
          <a:p>
            <a:pPr marL="566928" indent="-457200"/>
            <a:r>
              <a:rPr lang="de-CH" sz="3200" dirty="0"/>
              <a:t>Bundesschluss, Blut-Opfer</a:t>
            </a:r>
          </a:p>
          <a:p>
            <a:pPr marL="566928" indent="-457200"/>
            <a:r>
              <a:rPr lang="de-CH" sz="3200" dirty="0"/>
              <a:t>Schuldlösung</a:t>
            </a:r>
          </a:p>
          <a:p>
            <a:pPr marL="566928" indent="-457200"/>
            <a:r>
              <a:rPr lang="de-CH" sz="3200" dirty="0"/>
              <a:t>Einladung Gottes Herrlichkeit zu schauen</a:t>
            </a:r>
          </a:p>
          <a:p>
            <a:pPr marL="566928" indent="-457200"/>
            <a:r>
              <a:rPr lang="de-CH" sz="3200" dirty="0"/>
              <a:t>Gesetz (Strafrecht)</a:t>
            </a:r>
          </a:p>
          <a:p>
            <a:pPr marL="566928" indent="-457200"/>
            <a:r>
              <a:rPr lang="de-CH" sz="3200" dirty="0"/>
              <a:t>Stiftshütte = Begegnungs- und Vergebungsort </a:t>
            </a:r>
          </a:p>
          <a:p>
            <a:pPr marL="109728" indent="0">
              <a:buNone/>
            </a:pPr>
            <a:r>
              <a:rPr lang="de-CH" sz="2000" dirty="0"/>
              <a:t>2. Mose 24 </a:t>
            </a:r>
          </a:p>
        </p:txBody>
      </p:sp>
      <p:sp>
        <p:nvSpPr>
          <p:cNvPr id="2" name="Rechteck 1">
            <a:extLst>
              <a:ext uri="{FF2B5EF4-FFF2-40B4-BE49-F238E27FC236}">
                <a16:creationId xmlns:a16="http://schemas.microsoft.com/office/drawing/2014/main" id="{AB29D5C6-0245-2F1A-E276-94A303EDC817}"/>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30</a:t>
            </a:r>
          </a:p>
        </p:txBody>
      </p:sp>
    </p:spTree>
    <p:extLst>
      <p:ext uri="{BB962C8B-B14F-4D97-AF65-F5344CB8AC3E}">
        <p14:creationId xmlns:p14="http://schemas.microsoft.com/office/powerpoint/2010/main" val="270324539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838200" y="544068"/>
            <a:ext cx="10430163" cy="769441"/>
          </a:xfrm>
          <a:prstGeom prst="rect">
            <a:avLst/>
          </a:prstGeom>
        </p:spPr>
        <p:txBody>
          <a:bodyPr wrap="none">
            <a:spAutoFit/>
          </a:bodyPr>
          <a:lstStyle/>
          <a:p>
            <a:r>
              <a:rPr lang="de-CH" sz="4400" dirty="0">
                <a:solidFill>
                  <a:schemeClr val="accent1">
                    <a:lumMod val="75000"/>
                  </a:schemeClr>
                </a:solidFill>
                <a:latin typeface="+mj-lt"/>
              </a:rPr>
              <a:t>Verzicht auf das Recht auf Strafe = Vergebung</a:t>
            </a:r>
            <a:endParaRPr lang="de-CH" sz="4400" dirty="0">
              <a:effectLst>
                <a:outerShdw blurRad="38100" dist="38100" dir="2700000" algn="tl">
                  <a:srgbClr val="000000">
                    <a:alpha val="43137"/>
                  </a:srgbClr>
                </a:outerShdw>
              </a:effectLst>
              <a:latin typeface="+mj-lt"/>
            </a:endParaRPr>
          </a:p>
        </p:txBody>
      </p:sp>
      <p:sp>
        <p:nvSpPr>
          <p:cNvPr id="8" name="Inhaltsplatzhalter 1"/>
          <p:cNvSpPr txBox="1">
            <a:spLocks/>
          </p:cNvSpPr>
          <p:nvPr/>
        </p:nvSpPr>
        <p:spPr>
          <a:xfrm>
            <a:off x="838200" y="5768622"/>
            <a:ext cx="10908957" cy="10905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CH" dirty="0"/>
              <a:t>Das Recht auf Strafe ist also wesentliche Voraussetzung für echte, bleibende Vergebung, macht aber in der Ausführung keinen Sinn! </a:t>
            </a:r>
            <a:br>
              <a:rPr lang="de-CH" dirty="0"/>
            </a:br>
            <a:br>
              <a:rPr lang="de-CH" dirty="0"/>
            </a:br>
            <a:endParaRPr lang="de-CH" dirty="0">
              <a:effectLst>
                <a:outerShdw blurRad="38100" dist="38100" dir="2700000" algn="tl">
                  <a:srgbClr val="000000">
                    <a:alpha val="43137"/>
                  </a:srgbClr>
                </a:outerShdw>
              </a:effectLst>
            </a:endParaRPr>
          </a:p>
        </p:txBody>
      </p:sp>
      <p:pic>
        <p:nvPicPr>
          <p:cNvPr id="2" name="Grafik 1"/>
          <p:cNvPicPr>
            <a:picLocks noChangeAspect="1"/>
          </p:cNvPicPr>
          <p:nvPr/>
        </p:nvPicPr>
        <p:blipFill>
          <a:blip r:embed="rId2"/>
          <a:stretch>
            <a:fillRect/>
          </a:stretch>
        </p:blipFill>
        <p:spPr>
          <a:xfrm>
            <a:off x="1033865" y="1375862"/>
            <a:ext cx="10517625" cy="4217893"/>
          </a:xfrm>
          <a:prstGeom prst="rect">
            <a:avLst/>
          </a:prstGeom>
        </p:spPr>
      </p:pic>
      <p:sp>
        <p:nvSpPr>
          <p:cNvPr id="3" name="Rechteck 2">
            <a:extLst>
              <a:ext uri="{FF2B5EF4-FFF2-40B4-BE49-F238E27FC236}">
                <a16:creationId xmlns:a16="http://schemas.microsoft.com/office/drawing/2014/main" id="{0479796E-1760-5E55-90FF-C816E5043269}"/>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30</a:t>
            </a:r>
          </a:p>
        </p:txBody>
      </p:sp>
    </p:spTree>
    <p:extLst>
      <p:ext uri="{BB962C8B-B14F-4D97-AF65-F5344CB8AC3E}">
        <p14:creationId xmlns:p14="http://schemas.microsoft.com/office/powerpoint/2010/main" val="242126997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1825624"/>
            <a:ext cx="11238470" cy="5032375"/>
          </a:xfrm>
        </p:spPr>
        <p:txBody>
          <a:bodyPr>
            <a:normAutofit/>
          </a:bodyPr>
          <a:lstStyle/>
          <a:p>
            <a:pPr marL="0" indent="0">
              <a:buNone/>
            </a:pPr>
            <a:r>
              <a:rPr lang="de-CH" sz="3200" dirty="0">
                <a:effectLst>
                  <a:outerShdw blurRad="38100" dist="38100" dir="2700000" algn="tl">
                    <a:srgbClr val="000000">
                      <a:alpha val="43137"/>
                    </a:srgbClr>
                  </a:outerShdw>
                </a:effectLst>
              </a:rPr>
              <a:t>Vergib</a:t>
            </a:r>
            <a:r>
              <a:rPr lang="de-CH" sz="3200" dirty="0"/>
              <a:t>,	damit deine Seele frei wird.</a:t>
            </a:r>
          </a:p>
          <a:p>
            <a:pPr marL="0" indent="0">
              <a:buNone/>
            </a:pPr>
            <a:r>
              <a:rPr lang="de-CH" sz="3200" dirty="0">
                <a:effectLst>
                  <a:outerShdw blurRad="38100" dist="38100" dir="2700000" algn="tl">
                    <a:srgbClr val="000000">
                      <a:alpha val="43137"/>
                    </a:srgbClr>
                  </a:outerShdw>
                </a:effectLst>
              </a:rPr>
              <a:t>Vergib</a:t>
            </a:r>
            <a:r>
              <a:rPr lang="de-CH" sz="3200" dirty="0"/>
              <a:t>,	damit der Boden deiner Seele für </a:t>
            </a:r>
            <a:br>
              <a:rPr lang="de-CH" sz="3200" dirty="0"/>
            </a:br>
            <a:r>
              <a:rPr lang="de-CH" sz="3200" dirty="0"/>
              <a:t>		Heilung und Wiederherstellung bereit ist.</a:t>
            </a:r>
          </a:p>
          <a:p>
            <a:pPr marL="0" indent="0">
              <a:buNone/>
            </a:pPr>
            <a:endParaRPr lang="de-DE" sz="3200" b="1" dirty="0">
              <a:effectLst>
                <a:outerShdw blurRad="38100" dist="38100" dir="2700000" algn="tl">
                  <a:srgbClr val="000000">
                    <a:alpha val="43137"/>
                  </a:srgbClr>
                </a:outerShdw>
              </a:effectLst>
            </a:endParaRPr>
          </a:p>
        </p:txBody>
      </p:sp>
      <p:sp>
        <p:nvSpPr>
          <p:cNvPr id="5" name="Rechteck 4"/>
          <p:cNvSpPr/>
          <p:nvPr/>
        </p:nvSpPr>
        <p:spPr>
          <a:xfrm>
            <a:off x="0" y="4257675"/>
            <a:ext cx="12192000" cy="2000548"/>
          </a:xfrm>
          <a:prstGeom prst="rect">
            <a:avLst/>
          </a:prstGeom>
          <a:solidFill>
            <a:schemeClr val="accent5">
              <a:lumMod val="20000"/>
              <a:lumOff val="80000"/>
            </a:schemeClr>
          </a:solidFill>
          <a:effectLst>
            <a:outerShdw blurRad="50800" dist="38100" dir="8100000" algn="tr" rotWithShape="0">
              <a:prstClr val="black">
                <a:alpha val="40000"/>
              </a:prstClr>
            </a:outerShdw>
          </a:effectLst>
        </p:spPr>
        <p:txBody>
          <a:bodyPr wrap="square">
            <a:spAutoFit/>
          </a:bodyPr>
          <a:lstStyle/>
          <a:p>
            <a:pPr algn="ctr"/>
            <a:r>
              <a:rPr lang="de-CH" sz="3600" dirty="0">
                <a:latin typeface="Adobe Kaiti Std R" panose="02020400000000000000" pitchFamily="18" charset="-128"/>
                <a:ea typeface="Adobe Kaiti Std R" panose="02020400000000000000" pitchFamily="18" charset="-128"/>
              </a:rPr>
              <a:t>Und kein Bewohner wird sagen: "Ich bin krank." </a:t>
            </a:r>
          </a:p>
          <a:p>
            <a:pPr algn="ctr"/>
            <a:r>
              <a:rPr lang="de-CH" sz="3600" dirty="0">
                <a:latin typeface="Adobe Kaiti Std R" panose="02020400000000000000" pitchFamily="18" charset="-128"/>
                <a:ea typeface="Adobe Kaiti Std R" panose="02020400000000000000" pitchFamily="18" charset="-128"/>
              </a:rPr>
              <a:t>Dem Volk, das hier wohnt, wird die Schuld vergeben sein. </a:t>
            </a:r>
            <a:r>
              <a:rPr lang="de-CH" sz="1600" dirty="0">
                <a:latin typeface="Adobe Kaiti Std R" panose="02020400000000000000" pitchFamily="18" charset="-128"/>
                <a:ea typeface="Adobe Kaiti Std R" panose="02020400000000000000" pitchFamily="18" charset="-128"/>
              </a:rPr>
              <a:t>Jesaja 33,24</a:t>
            </a:r>
          </a:p>
          <a:p>
            <a:pPr algn="ctr"/>
            <a:r>
              <a:rPr lang="de-CH" sz="1600" dirty="0">
                <a:latin typeface="Adobe Kaiti Std R" panose="02020400000000000000" pitchFamily="18" charset="-128"/>
                <a:ea typeface="Adobe Kaiti Std R" panose="02020400000000000000" pitchFamily="18" charset="-128"/>
              </a:rPr>
              <a:t> </a:t>
            </a:r>
          </a:p>
        </p:txBody>
      </p:sp>
      <p:sp>
        <p:nvSpPr>
          <p:cNvPr id="2" name="Rechteck 1">
            <a:extLst>
              <a:ext uri="{FF2B5EF4-FFF2-40B4-BE49-F238E27FC236}">
                <a16:creationId xmlns:a16="http://schemas.microsoft.com/office/drawing/2014/main" id="{34784BAC-69BD-6A46-12AC-4FB414E79AE9}"/>
              </a:ext>
            </a:extLst>
          </p:cNvPr>
          <p:cNvSpPr/>
          <p:nvPr/>
        </p:nvSpPr>
        <p:spPr>
          <a:xfrm>
            <a:off x="838200" y="544068"/>
            <a:ext cx="10430163" cy="769441"/>
          </a:xfrm>
          <a:prstGeom prst="rect">
            <a:avLst/>
          </a:prstGeom>
        </p:spPr>
        <p:txBody>
          <a:bodyPr wrap="none">
            <a:spAutoFit/>
          </a:bodyPr>
          <a:lstStyle/>
          <a:p>
            <a:r>
              <a:rPr lang="de-CH" sz="4400" dirty="0">
                <a:solidFill>
                  <a:schemeClr val="accent1">
                    <a:lumMod val="75000"/>
                  </a:schemeClr>
                </a:solidFill>
                <a:latin typeface="+mj-lt"/>
              </a:rPr>
              <a:t>Verzicht auf das Recht auf Strafe = Vergebung</a:t>
            </a:r>
            <a:endParaRPr lang="de-CH" sz="4400" dirty="0">
              <a:effectLst>
                <a:outerShdw blurRad="38100" dist="38100" dir="2700000" algn="tl">
                  <a:srgbClr val="000000">
                    <a:alpha val="43137"/>
                  </a:srgbClr>
                </a:outerShdw>
              </a:effectLst>
              <a:latin typeface="+mj-lt"/>
            </a:endParaRPr>
          </a:p>
        </p:txBody>
      </p:sp>
      <p:sp>
        <p:nvSpPr>
          <p:cNvPr id="4" name="Rechteck 3">
            <a:extLst>
              <a:ext uri="{FF2B5EF4-FFF2-40B4-BE49-F238E27FC236}">
                <a16:creationId xmlns:a16="http://schemas.microsoft.com/office/drawing/2014/main" id="{952D234A-7171-48F2-ED40-9FD7AD6DB727}"/>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31</a:t>
            </a:r>
          </a:p>
        </p:txBody>
      </p:sp>
    </p:spTree>
    <p:extLst>
      <p:ext uri="{BB962C8B-B14F-4D97-AF65-F5344CB8AC3E}">
        <p14:creationId xmlns:p14="http://schemas.microsoft.com/office/powerpoint/2010/main" val="3004986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C149C-CFB6-69C1-E9CA-8D8E4F30538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8E119F6-D241-CDB0-DBD5-EFAAB4FDB24B}"/>
              </a:ext>
            </a:extLst>
          </p:cNvPr>
          <p:cNvSpPr>
            <a:spLocks noGrp="1"/>
          </p:cNvSpPr>
          <p:nvPr>
            <p:ph type="title"/>
          </p:nvPr>
        </p:nvSpPr>
        <p:spPr>
          <a:solidFill>
            <a:schemeClr val="accent6">
              <a:lumMod val="20000"/>
              <a:lumOff val="80000"/>
            </a:schemeClr>
          </a:solidFill>
        </p:spPr>
        <p:txBody>
          <a:bodyPr/>
          <a:lstStyle/>
          <a:p>
            <a:r>
              <a:rPr lang="de-CH" dirty="0"/>
              <a:t>Was kommt als nächstes</a:t>
            </a:r>
          </a:p>
        </p:txBody>
      </p:sp>
      <p:pic>
        <p:nvPicPr>
          <p:cNvPr id="1026" name="Picture 2" descr="Shocked excited students listening to lecture in university">
            <a:extLst>
              <a:ext uri="{FF2B5EF4-FFF2-40B4-BE49-F238E27FC236}">
                <a16:creationId xmlns:a16="http://schemas.microsoft.com/office/drawing/2014/main" id="{AFFE8644-DE5F-89F1-B82B-AEAB955FF2E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50675"/>
          <a:stretch>
            <a:fillRect/>
          </a:stretch>
        </p:blipFill>
        <p:spPr bwMode="auto">
          <a:xfrm>
            <a:off x="1133475" y="1848644"/>
            <a:ext cx="6523821" cy="21463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Gerader Verbinder 3">
            <a:extLst>
              <a:ext uri="{FF2B5EF4-FFF2-40B4-BE49-F238E27FC236}">
                <a16:creationId xmlns:a16="http://schemas.microsoft.com/office/drawing/2014/main" id="{9178DAEB-21CC-ED99-3AE3-883D81276C00}"/>
              </a:ext>
            </a:extLst>
          </p:cNvPr>
          <p:cNvCxnSpPr>
            <a:cxnSpLocks/>
          </p:cNvCxnSpPr>
          <p:nvPr/>
        </p:nvCxnSpPr>
        <p:spPr>
          <a:xfrm flipV="1">
            <a:off x="838200" y="4152900"/>
            <a:ext cx="10515600" cy="3810"/>
          </a:xfrm>
          <a:prstGeom prst="line">
            <a:avLst/>
          </a:prstGeom>
          <a:ln w="76200">
            <a:solidFill>
              <a:srgbClr val="5C674F"/>
            </a:solidFill>
          </a:ln>
        </p:spPr>
        <p:style>
          <a:lnRef idx="1">
            <a:schemeClr val="accent1"/>
          </a:lnRef>
          <a:fillRef idx="0">
            <a:schemeClr val="accent1"/>
          </a:fillRef>
          <a:effectRef idx="0">
            <a:schemeClr val="accent1"/>
          </a:effectRef>
          <a:fontRef idx="minor">
            <a:schemeClr val="tx1"/>
          </a:fontRef>
        </p:style>
      </p:cxnSp>
      <p:pic>
        <p:nvPicPr>
          <p:cNvPr id="9218" name="Picture 2" descr="Attention, listening and audience of business people at seminar with corporate training, ideas and planning. Men, women and group in company meeting for growth, development and agenda at conference">
            <a:extLst>
              <a:ext uri="{FF2B5EF4-FFF2-40B4-BE49-F238E27FC236}">
                <a16:creationId xmlns:a16="http://schemas.microsoft.com/office/drawing/2014/main" id="{300774E9-8226-63AD-575D-9960C55A9D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822" b="25028"/>
          <a:stretch>
            <a:fillRect/>
          </a:stretch>
        </p:blipFill>
        <p:spPr bwMode="auto">
          <a:xfrm>
            <a:off x="1133475" y="1848644"/>
            <a:ext cx="6537133" cy="2142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56899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838200" y="624415"/>
            <a:ext cx="7106561" cy="769441"/>
          </a:xfrm>
          <a:prstGeom prst="rect">
            <a:avLst/>
          </a:prstGeom>
        </p:spPr>
        <p:txBody>
          <a:bodyPr wrap="none">
            <a:spAutoFit/>
          </a:bodyPr>
          <a:lstStyle/>
          <a:p>
            <a:r>
              <a:rPr lang="de-CH" sz="4400" dirty="0">
                <a:solidFill>
                  <a:schemeClr val="accent1">
                    <a:lumMod val="75000"/>
                  </a:schemeClr>
                </a:solidFill>
                <a:latin typeface="+mj-lt"/>
              </a:rPr>
              <a:t>Jesus und das Recht auf Strafe</a:t>
            </a:r>
            <a:endParaRPr lang="de-CH" sz="4400" dirty="0">
              <a:effectLst>
                <a:outerShdw blurRad="38100" dist="38100" dir="2700000" algn="tl">
                  <a:srgbClr val="000000">
                    <a:alpha val="43137"/>
                  </a:srgbClr>
                </a:outerShdw>
              </a:effectLst>
              <a:latin typeface="+mj-lt"/>
            </a:endParaRPr>
          </a:p>
        </p:txBody>
      </p:sp>
      <p:sp>
        <p:nvSpPr>
          <p:cNvPr id="8" name="Inhaltsplatzhalter 1"/>
          <p:cNvSpPr txBox="1">
            <a:spLocks/>
          </p:cNvSpPr>
          <p:nvPr/>
        </p:nvSpPr>
        <p:spPr>
          <a:xfrm>
            <a:off x="838200" y="1968843"/>
            <a:ext cx="10908957" cy="48903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 indent="0">
              <a:buNone/>
            </a:pPr>
            <a:r>
              <a:rPr lang="de-CH" sz="3200" dirty="0"/>
              <a:t>«Ihr habt gehört, dass gesagt ist: `Auge um Auge, Zahn um Zahn` </a:t>
            </a:r>
            <a:r>
              <a:rPr lang="de-CH" sz="2000" dirty="0"/>
              <a:t>(2.Mose 21,24). </a:t>
            </a:r>
            <a:br>
              <a:rPr lang="de-CH" sz="3200" dirty="0"/>
            </a:br>
            <a:r>
              <a:rPr lang="de-CH" sz="3200" dirty="0"/>
              <a:t>Ich aber sage euch, dass ihr nicht widerstreben sollt dem Übel, sondern: wenn dich jemand auf deine rechte Backe schlägt, dem biete die andere auch dar.» </a:t>
            </a:r>
            <a:r>
              <a:rPr lang="de-CH" sz="2000" dirty="0" err="1"/>
              <a:t>Matth</a:t>
            </a:r>
            <a:r>
              <a:rPr lang="de-CH" sz="2000" dirty="0"/>
              <a:t>. 5, 38+39</a:t>
            </a:r>
          </a:p>
        </p:txBody>
      </p:sp>
      <p:sp>
        <p:nvSpPr>
          <p:cNvPr id="2" name="Explosion 2 1"/>
          <p:cNvSpPr/>
          <p:nvPr/>
        </p:nvSpPr>
        <p:spPr>
          <a:xfrm>
            <a:off x="2842055" y="3888259"/>
            <a:ext cx="7891848" cy="3141715"/>
          </a:xfrm>
          <a:prstGeom prst="irregularSeal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4800" dirty="0" err="1">
                <a:effectLst>
                  <a:glow rad="228600">
                    <a:schemeClr val="accent1">
                      <a:satMod val="175000"/>
                      <a:alpha val="40000"/>
                    </a:schemeClr>
                  </a:glow>
                </a:effectLst>
              </a:rPr>
              <a:t>Don`t</a:t>
            </a:r>
            <a:r>
              <a:rPr lang="de-CH" sz="4800" dirty="0">
                <a:effectLst>
                  <a:glow rad="228600">
                    <a:schemeClr val="accent1">
                      <a:satMod val="175000"/>
                      <a:alpha val="40000"/>
                    </a:schemeClr>
                  </a:glow>
                </a:effectLst>
              </a:rPr>
              <a:t> </a:t>
            </a:r>
            <a:r>
              <a:rPr lang="de-CH" sz="4800" dirty="0" err="1">
                <a:effectLst>
                  <a:glow rad="228600">
                    <a:schemeClr val="accent1">
                      <a:satMod val="175000"/>
                      <a:alpha val="40000"/>
                    </a:schemeClr>
                  </a:glow>
                </a:effectLst>
              </a:rPr>
              <a:t>be</a:t>
            </a:r>
            <a:r>
              <a:rPr lang="de-CH" sz="4800" dirty="0">
                <a:effectLst>
                  <a:glow rad="228600">
                    <a:schemeClr val="accent1">
                      <a:satMod val="175000"/>
                      <a:alpha val="40000"/>
                    </a:schemeClr>
                  </a:glow>
                </a:effectLst>
              </a:rPr>
              <a:t> a </a:t>
            </a:r>
            <a:r>
              <a:rPr lang="de-CH" sz="4800" dirty="0" err="1">
                <a:effectLst>
                  <a:glow rad="228600">
                    <a:schemeClr val="accent1">
                      <a:satMod val="175000"/>
                      <a:alpha val="40000"/>
                    </a:schemeClr>
                  </a:glow>
                </a:effectLst>
              </a:rPr>
              <a:t>Pervert</a:t>
            </a:r>
            <a:endParaRPr lang="de-CH" sz="4800" dirty="0">
              <a:effectLst>
                <a:glow rad="228600">
                  <a:schemeClr val="accent1">
                    <a:satMod val="175000"/>
                    <a:alpha val="40000"/>
                  </a:schemeClr>
                </a:glow>
              </a:effectLst>
            </a:endParaRPr>
          </a:p>
        </p:txBody>
      </p:sp>
      <p:sp>
        <p:nvSpPr>
          <p:cNvPr id="3" name="Rechteck 2">
            <a:extLst>
              <a:ext uri="{FF2B5EF4-FFF2-40B4-BE49-F238E27FC236}">
                <a16:creationId xmlns:a16="http://schemas.microsoft.com/office/drawing/2014/main" id="{1780A762-C300-5B28-0037-6B1F5DC7F1B6}"/>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31</a:t>
            </a:r>
          </a:p>
        </p:txBody>
      </p:sp>
    </p:spTree>
    <p:extLst>
      <p:ext uri="{BB962C8B-B14F-4D97-AF65-F5344CB8AC3E}">
        <p14:creationId xmlns:p14="http://schemas.microsoft.com/office/powerpoint/2010/main" val="24121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AD576-884E-B4D0-BBFD-F359D5DF5B09}"/>
            </a:ext>
          </a:extLst>
        </p:cNvPr>
        <p:cNvGrpSpPr/>
        <p:nvPr/>
      </p:nvGrpSpPr>
      <p:grpSpPr>
        <a:xfrm>
          <a:off x="0" y="0"/>
          <a:ext cx="0" cy="0"/>
          <a:chOff x="0" y="0"/>
          <a:chExt cx="0" cy="0"/>
        </a:xfrm>
      </p:grpSpPr>
      <p:sp>
        <p:nvSpPr>
          <p:cNvPr id="7" name="Rechteck 6">
            <a:extLst>
              <a:ext uri="{FF2B5EF4-FFF2-40B4-BE49-F238E27FC236}">
                <a16:creationId xmlns:a16="http://schemas.microsoft.com/office/drawing/2014/main" id="{E04949D4-5AF4-0A6B-BB13-7AB557AD26DA}"/>
              </a:ext>
            </a:extLst>
          </p:cNvPr>
          <p:cNvSpPr/>
          <p:nvPr/>
        </p:nvSpPr>
        <p:spPr>
          <a:xfrm>
            <a:off x="838200" y="624415"/>
            <a:ext cx="7106561" cy="769441"/>
          </a:xfrm>
          <a:prstGeom prst="rect">
            <a:avLst/>
          </a:prstGeom>
        </p:spPr>
        <p:txBody>
          <a:bodyPr wrap="none">
            <a:spAutoFit/>
          </a:bodyPr>
          <a:lstStyle/>
          <a:p>
            <a:r>
              <a:rPr lang="de-CH" sz="4400" dirty="0">
                <a:solidFill>
                  <a:schemeClr val="accent1">
                    <a:lumMod val="75000"/>
                  </a:schemeClr>
                </a:solidFill>
                <a:latin typeface="+mj-lt"/>
              </a:rPr>
              <a:t>Jesus und das Recht auf Strafe</a:t>
            </a:r>
            <a:endParaRPr lang="de-CH" sz="4400" dirty="0">
              <a:effectLst>
                <a:outerShdw blurRad="38100" dist="38100" dir="2700000" algn="tl">
                  <a:srgbClr val="000000">
                    <a:alpha val="43137"/>
                  </a:srgbClr>
                </a:outerShdw>
              </a:effectLst>
              <a:latin typeface="+mj-lt"/>
            </a:endParaRPr>
          </a:p>
        </p:txBody>
      </p:sp>
      <p:sp>
        <p:nvSpPr>
          <p:cNvPr id="8" name="Inhaltsplatzhalter 1">
            <a:extLst>
              <a:ext uri="{FF2B5EF4-FFF2-40B4-BE49-F238E27FC236}">
                <a16:creationId xmlns:a16="http://schemas.microsoft.com/office/drawing/2014/main" id="{7C29B7B5-D68C-D6F9-F6C0-0F00E150FBF8}"/>
              </a:ext>
            </a:extLst>
          </p:cNvPr>
          <p:cNvSpPr txBox="1">
            <a:spLocks/>
          </p:cNvSpPr>
          <p:nvPr/>
        </p:nvSpPr>
        <p:spPr>
          <a:xfrm>
            <a:off x="838200" y="2724150"/>
            <a:ext cx="10908957" cy="41702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 indent="0">
              <a:buNone/>
            </a:pPr>
            <a:r>
              <a:rPr lang="de-CH" sz="3200" dirty="0"/>
              <a:t>«Ihr habt gehört, dass gesagt ist: `Auge um Auge, Zahn um Zahn` </a:t>
            </a:r>
            <a:r>
              <a:rPr lang="de-CH" sz="2000" dirty="0"/>
              <a:t>(2.Mose 21,24). </a:t>
            </a:r>
            <a:br>
              <a:rPr lang="de-CH" sz="3200" dirty="0"/>
            </a:br>
            <a:r>
              <a:rPr lang="de-CH" sz="3200" dirty="0"/>
              <a:t>Ich aber sage euch, widersetzt euch nicht der Erniedrigung, sondern: wenn dich jemand auf deiner rechten Backe entwürdigt, dem biete die andere auch dar.» </a:t>
            </a:r>
            <a:r>
              <a:rPr lang="de-CH" sz="2000" dirty="0"/>
              <a:t>Matth. 5, 38+39</a:t>
            </a:r>
          </a:p>
        </p:txBody>
      </p:sp>
      <p:sp>
        <p:nvSpPr>
          <p:cNvPr id="3" name="Rechteck 2">
            <a:extLst>
              <a:ext uri="{FF2B5EF4-FFF2-40B4-BE49-F238E27FC236}">
                <a16:creationId xmlns:a16="http://schemas.microsoft.com/office/drawing/2014/main" id="{F58924A2-545B-8512-BB5F-193AB1044C9C}"/>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31</a:t>
            </a:r>
          </a:p>
        </p:txBody>
      </p:sp>
      <p:sp>
        <p:nvSpPr>
          <p:cNvPr id="4" name="Rechteck 3">
            <a:extLst>
              <a:ext uri="{FF2B5EF4-FFF2-40B4-BE49-F238E27FC236}">
                <a16:creationId xmlns:a16="http://schemas.microsoft.com/office/drawing/2014/main" id="{18D83B1D-C3BE-93A9-60F3-62E7930F5B35}"/>
              </a:ext>
            </a:extLst>
          </p:cNvPr>
          <p:cNvSpPr/>
          <p:nvPr/>
        </p:nvSpPr>
        <p:spPr>
          <a:xfrm>
            <a:off x="838200" y="1533525"/>
            <a:ext cx="10934700" cy="9525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2800" dirty="0"/>
              <a:t>Korrekte Auslegung nach dem aramäischen Urtext, </a:t>
            </a:r>
            <a:br>
              <a:rPr lang="de-CH" sz="2800" dirty="0"/>
            </a:br>
            <a:r>
              <a:rPr lang="de-CH" sz="2800" dirty="0"/>
              <a:t>bzw. dem griechischen Urtext</a:t>
            </a:r>
          </a:p>
        </p:txBody>
      </p:sp>
    </p:spTree>
    <p:extLst>
      <p:ext uri="{BB962C8B-B14F-4D97-AF65-F5344CB8AC3E}">
        <p14:creationId xmlns:p14="http://schemas.microsoft.com/office/powerpoint/2010/main" val="259115655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733425" y="544068"/>
            <a:ext cx="9349162" cy="769441"/>
          </a:xfrm>
          <a:prstGeom prst="rect">
            <a:avLst/>
          </a:prstGeom>
        </p:spPr>
        <p:txBody>
          <a:bodyPr wrap="none">
            <a:spAutoFit/>
          </a:bodyPr>
          <a:lstStyle/>
          <a:p>
            <a:r>
              <a:rPr lang="de-CH" sz="4400" dirty="0">
                <a:solidFill>
                  <a:schemeClr val="accent1">
                    <a:lumMod val="75000"/>
                  </a:schemeClr>
                </a:solidFill>
                <a:latin typeface="+mj-lt"/>
              </a:rPr>
              <a:t>Jesus hebt das Recht auf Strafe nicht auf</a:t>
            </a:r>
            <a:endParaRPr lang="de-CH" sz="4400" dirty="0">
              <a:effectLst>
                <a:outerShdw blurRad="38100" dist="38100" dir="2700000" algn="tl">
                  <a:srgbClr val="000000">
                    <a:alpha val="43137"/>
                  </a:srgbClr>
                </a:outerShdw>
              </a:effectLst>
              <a:latin typeface="+mj-lt"/>
            </a:endParaRPr>
          </a:p>
        </p:txBody>
      </p:sp>
      <p:graphicFrame>
        <p:nvGraphicFramePr>
          <p:cNvPr id="4" name="Inhaltsplatzhalter 4"/>
          <p:cNvGraphicFramePr>
            <a:graphicFrameLocks noGrp="1"/>
          </p:cNvGraphicFramePr>
          <p:nvPr>
            <p:ph idx="1"/>
            <p:extLst>
              <p:ext uri="{D42A27DB-BD31-4B8C-83A1-F6EECF244321}">
                <p14:modId xmlns:p14="http://schemas.microsoft.com/office/powerpoint/2010/main" val="1299875552"/>
              </p:ext>
            </p:extLst>
          </p:nvPr>
        </p:nvGraphicFramePr>
        <p:xfrm>
          <a:off x="181232" y="2084175"/>
          <a:ext cx="12010768" cy="4527471"/>
        </p:xfrm>
        <a:graphic>
          <a:graphicData uri="http://schemas.openxmlformats.org/drawingml/2006/table">
            <a:tbl>
              <a:tblPr firstRow="1" firstCol="1" bandRow="1">
                <a:tableStyleId>{5C22544A-7EE6-4342-B048-85BDC9FD1C3A}</a:tableStyleId>
              </a:tblPr>
              <a:tblGrid>
                <a:gridCol w="6038336">
                  <a:extLst>
                    <a:ext uri="{9D8B030D-6E8A-4147-A177-3AD203B41FA5}">
                      <a16:colId xmlns:a16="http://schemas.microsoft.com/office/drawing/2014/main" val="20000"/>
                    </a:ext>
                  </a:extLst>
                </a:gridCol>
                <a:gridCol w="5972432">
                  <a:extLst>
                    <a:ext uri="{9D8B030D-6E8A-4147-A177-3AD203B41FA5}">
                      <a16:colId xmlns:a16="http://schemas.microsoft.com/office/drawing/2014/main" val="20001"/>
                    </a:ext>
                  </a:extLst>
                </a:gridCol>
              </a:tblGrid>
              <a:tr h="333719">
                <a:tc>
                  <a:txBody>
                    <a:bodyPr/>
                    <a:lstStyle/>
                    <a:p>
                      <a:pPr>
                        <a:spcAft>
                          <a:spcPts val="0"/>
                        </a:spcAft>
                      </a:pPr>
                      <a:r>
                        <a:rPr lang="de-CH" sz="2000" dirty="0">
                          <a:effectLst/>
                        </a:rPr>
                        <a:t>Luther übersetzt…Matthäus 5, 38-42</a:t>
                      </a:r>
                      <a:endParaRPr lang="de-CH" sz="20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de-CH" sz="2000">
                          <a:effectLst/>
                        </a:rPr>
                        <a:t>Wir verstehen…</a:t>
                      </a:r>
                      <a:endParaRPr lang="de-CH" sz="200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0"/>
                  </a:ext>
                </a:extLst>
              </a:tr>
              <a:tr h="358257">
                <a:tc>
                  <a:txBody>
                    <a:bodyPr/>
                    <a:lstStyle/>
                    <a:p>
                      <a:pPr>
                        <a:spcAft>
                          <a:spcPts val="0"/>
                        </a:spcAft>
                      </a:pPr>
                      <a:r>
                        <a:rPr lang="de-CH" sz="2000" dirty="0">
                          <a:effectLst/>
                        </a:rPr>
                        <a:t>Ihr wisst, dass es heißt: 'Auge um Auge, Zahn um Zahn.' </a:t>
                      </a:r>
                      <a:endParaRPr lang="de-CH" sz="20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de-CH" sz="2000" dirty="0">
                          <a:effectLst/>
                        </a:rPr>
                        <a:t>Das Recht auf berechtigte Strafe ist gegeben </a:t>
                      </a:r>
                      <a:endParaRPr lang="de-CH" sz="2000" dirty="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1"/>
                  </a:ext>
                </a:extLst>
              </a:tr>
              <a:tr h="667438">
                <a:tc>
                  <a:txBody>
                    <a:bodyPr/>
                    <a:lstStyle/>
                    <a:p>
                      <a:pPr>
                        <a:spcAft>
                          <a:spcPts val="0"/>
                        </a:spcAft>
                      </a:pPr>
                      <a:r>
                        <a:rPr lang="de-CH" sz="2000" dirty="0">
                          <a:effectLst/>
                        </a:rPr>
                        <a:t>Ich aber sage euch: Verzichtet auf Gegenwehr, wenn euch jemand Böses antut! </a:t>
                      </a:r>
                      <a:endParaRPr lang="de-CH" sz="20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de-CH" sz="2000" dirty="0">
                          <a:effectLst/>
                        </a:rPr>
                        <a:t>weil du Rechte hast, verzichte (vergib)</a:t>
                      </a:r>
                      <a:endParaRPr lang="de-CH" sz="2000" dirty="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2"/>
                  </a:ext>
                </a:extLst>
              </a:tr>
              <a:tr h="667438">
                <a:tc>
                  <a:txBody>
                    <a:bodyPr/>
                    <a:lstStyle/>
                    <a:p>
                      <a:pPr>
                        <a:spcAft>
                          <a:spcPts val="0"/>
                        </a:spcAft>
                      </a:pPr>
                      <a:r>
                        <a:rPr lang="de-CH" sz="2000" dirty="0">
                          <a:effectLst/>
                        </a:rPr>
                        <a:t>Mehr noch: Wenn dich jemand auf die rechte Wange schlägt, dann halte ihm auch die linke hin. </a:t>
                      </a:r>
                      <a:endParaRPr lang="de-CH" sz="20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de-CH" sz="2000">
                          <a:effectLst/>
                        </a:rPr>
                        <a:t>Zeige Schuldnern deine Unempfänglichkeit für persönliche Erniedrigungen; deine ID ist in Gott</a:t>
                      </a:r>
                      <a:endParaRPr lang="de-CH" sz="200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3"/>
                  </a:ext>
                </a:extLst>
              </a:tr>
              <a:tr h="670776">
                <a:tc>
                  <a:txBody>
                    <a:bodyPr/>
                    <a:lstStyle/>
                    <a:p>
                      <a:pPr>
                        <a:spcAft>
                          <a:spcPts val="0"/>
                        </a:spcAft>
                      </a:pPr>
                      <a:r>
                        <a:rPr lang="de-CH" sz="2000" dirty="0">
                          <a:effectLst/>
                        </a:rPr>
                        <a:t>Und wenn dich einer vor Gericht bringen will, um dir das Hemd wegzunehmen, dem lass auch den Umhang.</a:t>
                      </a:r>
                      <a:endParaRPr lang="de-CH" sz="2000"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de-CH" sz="2000" dirty="0">
                          <a:effectLst/>
                        </a:rPr>
                        <a:t>weil du Besitz hast, gib</a:t>
                      </a:r>
                      <a:endParaRPr lang="de-CH" sz="2000" dirty="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4"/>
                  </a:ext>
                </a:extLst>
              </a:tr>
              <a:tr h="667438">
                <a:tc>
                  <a:txBody>
                    <a:bodyPr/>
                    <a:lstStyle/>
                    <a:p>
                      <a:pPr>
                        <a:spcAft>
                          <a:spcPts val="0"/>
                        </a:spcAft>
                      </a:pPr>
                      <a:r>
                        <a:rPr lang="de-CH" sz="2000">
                          <a:effectLst/>
                        </a:rPr>
                        <a:t>Und wenn dich jemand zwingt, eine Meile mitzugehen, mit dem geh zwei. </a:t>
                      </a:r>
                      <a:endParaRPr lang="de-CH" sz="20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de-CH" sz="2000">
                          <a:effectLst/>
                        </a:rPr>
                        <a:t>weil du gehen kannst, gehe</a:t>
                      </a:r>
                      <a:endParaRPr lang="de-CH" sz="200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5"/>
                  </a:ext>
                </a:extLst>
              </a:tr>
              <a:tr h="667438">
                <a:tc>
                  <a:txBody>
                    <a:bodyPr/>
                    <a:lstStyle/>
                    <a:p>
                      <a:pPr>
                        <a:spcAft>
                          <a:spcPts val="0"/>
                        </a:spcAft>
                      </a:pPr>
                      <a:r>
                        <a:rPr lang="de-CH" sz="2000">
                          <a:effectLst/>
                        </a:rPr>
                        <a:t>Gib dem, der dich bittet, und weise den nicht ab, der etwas von dir borgen will.</a:t>
                      </a:r>
                      <a:endParaRPr lang="de-CH" sz="20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de-CH" sz="2000" dirty="0">
                          <a:effectLst/>
                        </a:rPr>
                        <a:t>weil du borgen kannst, leihe</a:t>
                      </a:r>
                    </a:p>
                    <a:p>
                      <a:pPr>
                        <a:spcAft>
                          <a:spcPts val="0"/>
                        </a:spcAft>
                      </a:pPr>
                      <a:r>
                        <a:rPr lang="de-CH" sz="2000" dirty="0">
                          <a:effectLst/>
                        </a:rPr>
                        <a:t> </a:t>
                      </a:r>
                      <a:endParaRPr lang="de-CH" sz="2000" dirty="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6"/>
                  </a:ext>
                </a:extLst>
              </a:tr>
            </a:tbl>
          </a:graphicData>
        </a:graphic>
      </p:graphicFrame>
      <p:sp>
        <p:nvSpPr>
          <p:cNvPr id="2" name="Rechteck 1">
            <a:extLst>
              <a:ext uri="{FF2B5EF4-FFF2-40B4-BE49-F238E27FC236}">
                <a16:creationId xmlns:a16="http://schemas.microsoft.com/office/drawing/2014/main" id="{4ED094FC-2CE7-0886-85BE-EFBF45B7F2B8}"/>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31</a:t>
            </a:r>
          </a:p>
        </p:txBody>
      </p:sp>
    </p:spTree>
    <p:extLst>
      <p:ext uri="{BB962C8B-B14F-4D97-AF65-F5344CB8AC3E}">
        <p14:creationId xmlns:p14="http://schemas.microsoft.com/office/powerpoint/2010/main" val="395511624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91C5B-5952-663E-C4E4-247E41F25AE4}"/>
            </a:ext>
          </a:extLst>
        </p:cNvPr>
        <p:cNvGrpSpPr/>
        <p:nvPr/>
      </p:nvGrpSpPr>
      <p:grpSpPr>
        <a:xfrm>
          <a:off x="0" y="0"/>
          <a:ext cx="0" cy="0"/>
          <a:chOff x="0" y="0"/>
          <a:chExt cx="0" cy="0"/>
        </a:xfrm>
      </p:grpSpPr>
      <p:sp>
        <p:nvSpPr>
          <p:cNvPr id="7" name="Rechteck 6">
            <a:extLst>
              <a:ext uri="{FF2B5EF4-FFF2-40B4-BE49-F238E27FC236}">
                <a16:creationId xmlns:a16="http://schemas.microsoft.com/office/drawing/2014/main" id="{F802B0C4-4398-C2D0-4C33-831E6CFBB955}"/>
              </a:ext>
            </a:extLst>
          </p:cNvPr>
          <p:cNvSpPr/>
          <p:nvPr/>
        </p:nvSpPr>
        <p:spPr>
          <a:xfrm>
            <a:off x="970794" y="544068"/>
            <a:ext cx="8723094" cy="769441"/>
          </a:xfrm>
          <a:prstGeom prst="rect">
            <a:avLst/>
          </a:prstGeom>
        </p:spPr>
        <p:txBody>
          <a:bodyPr wrap="none">
            <a:spAutoFit/>
          </a:bodyPr>
          <a:lstStyle/>
          <a:p>
            <a:r>
              <a:rPr lang="de-CH" sz="4400" dirty="0">
                <a:solidFill>
                  <a:schemeClr val="accent1">
                    <a:lumMod val="75000"/>
                  </a:schemeClr>
                </a:solidFill>
                <a:latin typeface="+mj-lt"/>
              </a:rPr>
              <a:t>Jesus hat das Strafmass völlig bezahlt</a:t>
            </a:r>
            <a:endParaRPr lang="de-CH" sz="4400" dirty="0">
              <a:effectLst>
                <a:outerShdw blurRad="38100" dist="38100" dir="2700000" algn="tl">
                  <a:srgbClr val="000000">
                    <a:alpha val="43137"/>
                  </a:srgbClr>
                </a:outerShdw>
              </a:effectLst>
              <a:latin typeface="+mj-lt"/>
            </a:endParaRPr>
          </a:p>
        </p:txBody>
      </p:sp>
      <p:sp>
        <p:nvSpPr>
          <p:cNvPr id="2" name="Inhaltsplatzhalter 1">
            <a:extLst>
              <a:ext uri="{FF2B5EF4-FFF2-40B4-BE49-F238E27FC236}">
                <a16:creationId xmlns:a16="http://schemas.microsoft.com/office/drawing/2014/main" id="{09161A2F-58CC-37E3-49A2-E5BDB77C6B87}"/>
              </a:ext>
            </a:extLst>
          </p:cNvPr>
          <p:cNvSpPr>
            <a:spLocks noGrp="1"/>
          </p:cNvSpPr>
          <p:nvPr>
            <p:ph idx="1"/>
          </p:nvPr>
        </p:nvSpPr>
        <p:spPr>
          <a:xfrm>
            <a:off x="838200" y="1565978"/>
            <a:ext cx="10515600" cy="4351338"/>
          </a:xfrm>
        </p:spPr>
        <p:txBody>
          <a:bodyPr>
            <a:noAutofit/>
          </a:bodyPr>
          <a:lstStyle/>
          <a:p>
            <a:pPr marL="109728" indent="0" algn="r">
              <a:buNone/>
            </a:pPr>
            <a:r>
              <a:rPr lang="de-CH" sz="3200" dirty="0"/>
              <a:t>Die Seele MUSS das Bezahlen </a:t>
            </a:r>
          </a:p>
          <a:p>
            <a:pPr marL="109728" indent="0" algn="r">
              <a:buNone/>
            </a:pPr>
            <a:r>
              <a:rPr lang="de-CH" sz="3200" dirty="0"/>
              <a:t>des Strafmasses SEHEN können, </a:t>
            </a:r>
          </a:p>
          <a:p>
            <a:pPr marL="109728" indent="0" algn="r">
              <a:buNone/>
            </a:pPr>
            <a:r>
              <a:rPr lang="de-CH" sz="3200" dirty="0"/>
              <a:t>erst dann ist Sühne getan.</a:t>
            </a:r>
          </a:p>
          <a:p>
            <a:pPr marL="109728" indent="0" algn="r">
              <a:buNone/>
            </a:pPr>
            <a:endParaRPr lang="de-CH" sz="3200" dirty="0"/>
          </a:p>
        </p:txBody>
      </p:sp>
      <p:sp>
        <p:nvSpPr>
          <p:cNvPr id="3" name="Rechteck 2">
            <a:extLst>
              <a:ext uri="{FF2B5EF4-FFF2-40B4-BE49-F238E27FC236}">
                <a16:creationId xmlns:a16="http://schemas.microsoft.com/office/drawing/2014/main" id="{5A675235-25A2-7B49-D3FD-6DECD9E3A424}"/>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32</a:t>
            </a:r>
          </a:p>
        </p:txBody>
      </p:sp>
    </p:spTree>
    <p:extLst>
      <p:ext uri="{BB962C8B-B14F-4D97-AF65-F5344CB8AC3E}">
        <p14:creationId xmlns:p14="http://schemas.microsoft.com/office/powerpoint/2010/main" val="13582936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FCC5E-62B7-43A4-A2AD-111641923FEB}"/>
            </a:ext>
          </a:extLst>
        </p:cNvPr>
        <p:cNvGrpSpPr/>
        <p:nvPr/>
      </p:nvGrpSpPr>
      <p:grpSpPr>
        <a:xfrm>
          <a:off x="0" y="0"/>
          <a:ext cx="0" cy="0"/>
          <a:chOff x="0" y="0"/>
          <a:chExt cx="0" cy="0"/>
        </a:xfrm>
      </p:grpSpPr>
      <p:sp>
        <p:nvSpPr>
          <p:cNvPr id="7" name="Rechteck 6">
            <a:extLst>
              <a:ext uri="{FF2B5EF4-FFF2-40B4-BE49-F238E27FC236}">
                <a16:creationId xmlns:a16="http://schemas.microsoft.com/office/drawing/2014/main" id="{E4D9C9E4-ED01-1E53-85A5-32643BC4FAC6}"/>
              </a:ext>
            </a:extLst>
          </p:cNvPr>
          <p:cNvSpPr/>
          <p:nvPr/>
        </p:nvSpPr>
        <p:spPr>
          <a:xfrm>
            <a:off x="970794" y="544068"/>
            <a:ext cx="8723094" cy="769441"/>
          </a:xfrm>
          <a:prstGeom prst="rect">
            <a:avLst/>
          </a:prstGeom>
        </p:spPr>
        <p:txBody>
          <a:bodyPr wrap="none">
            <a:spAutoFit/>
          </a:bodyPr>
          <a:lstStyle/>
          <a:p>
            <a:r>
              <a:rPr lang="de-CH" sz="4400" dirty="0">
                <a:solidFill>
                  <a:schemeClr val="accent1">
                    <a:lumMod val="75000"/>
                  </a:schemeClr>
                </a:solidFill>
                <a:latin typeface="+mj-lt"/>
              </a:rPr>
              <a:t>Jesus hat das Strafmass völlig bezahlt</a:t>
            </a:r>
            <a:endParaRPr lang="de-CH" sz="4400" dirty="0">
              <a:effectLst>
                <a:outerShdw blurRad="38100" dist="38100" dir="2700000" algn="tl">
                  <a:srgbClr val="000000">
                    <a:alpha val="43137"/>
                  </a:srgbClr>
                </a:outerShdw>
              </a:effectLst>
              <a:latin typeface="+mj-lt"/>
            </a:endParaRPr>
          </a:p>
        </p:txBody>
      </p:sp>
      <p:sp>
        <p:nvSpPr>
          <p:cNvPr id="2" name="Inhaltsplatzhalter 1">
            <a:extLst>
              <a:ext uri="{FF2B5EF4-FFF2-40B4-BE49-F238E27FC236}">
                <a16:creationId xmlns:a16="http://schemas.microsoft.com/office/drawing/2014/main" id="{E41430B9-7FAE-9C66-BD6F-110BB832402F}"/>
              </a:ext>
            </a:extLst>
          </p:cNvPr>
          <p:cNvSpPr>
            <a:spLocks noGrp="1"/>
          </p:cNvSpPr>
          <p:nvPr>
            <p:ph idx="1"/>
          </p:nvPr>
        </p:nvSpPr>
        <p:spPr>
          <a:xfrm>
            <a:off x="838200" y="1565978"/>
            <a:ext cx="10515600" cy="4351338"/>
          </a:xfrm>
        </p:spPr>
        <p:txBody>
          <a:bodyPr>
            <a:noAutofit/>
          </a:bodyPr>
          <a:lstStyle/>
          <a:p>
            <a:pPr marL="109728" indent="0" algn="r">
              <a:buNone/>
            </a:pPr>
            <a:r>
              <a:rPr lang="de-CH" sz="3200" dirty="0"/>
              <a:t>Die Seele MUSS das Bezahlen </a:t>
            </a:r>
          </a:p>
          <a:p>
            <a:pPr marL="109728" indent="0" algn="r">
              <a:buNone/>
            </a:pPr>
            <a:r>
              <a:rPr lang="de-CH" sz="3200" dirty="0"/>
              <a:t>des Strafmasses SEHEN können, </a:t>
            </a:r>
          </a:p>
          <a:p>
            <a:pPr marL="109728" indent="0" algn="r">
              <a:buNone/>
            </a:pPr>
            <a:r>
              <a:rPr lang="de-CH" sz="3200" dirty="0"/>
              <a:t>erst dann ist Sühne getan.</a:t>
            </a:r>
          </a:p>
          <a:p>
            <a:pPr marL="109728" indent="0" algn="r">
              <a:buNone/>
            </a:pPr>
            <a:endParaRPr lang="de-CH" sz="3200" dirty="0"/>
          </a:p>
          <a:p>
            <a:pPr marL="109728" indent="0" algn="r">
              <a:buNone/>
            </a:pPr>
            <a:r>
              <a:rPr lang="de-CH" sz="3200" dirty="0"/>
              <a:t>Jesus hat für Schuld bezahlt</a:t>
            </a:r>
          </a:p>
          <a:p>
            <a:pPr marL="109728" indent="0" algn="r">
              <a:buNone/>
            </a:pPr>
            <a:r>
              <a:rPr lang="de-CH" sz="3200" dirty="0"/>
              <a:t>und rief aus: «</a:t>
            </a:r>
            <a:r>
              <a:rPr lang="de-CH" sz="3200" dirty="0" err="1"/>
              <a:t>Pathelestai</a:t>
            </a:r>
            <a:r>
              <a:rPr lang="de-CH" sz="3200" dirty="0"/>
              <a:t>», heisst: </a:t>
            </a:r>
          </a:p>
          <a:p>
            <a:pPr marL="109728" indent="0" algn="r">
              <a:buNone/>
            </a:pPr>
            <a:r>
              <a:rPr lang="de-CH" sz="3200" i="1" dirty="0">
                <a:solidFill>
                  <a:srgbClr val="FF0000"/>
                </a:solidFill>
                <a:effectLst>
                  <a:outerShdw blurRad="38100" dist="38100" dir="2700000" algn="tl">
                    <a:srgbClr val="000000">
                      <a:alpha val="43137"/>
                    </a:srgbClr>
                  </a:outerShdw>
                </a:effectLst>
                <a:latin typeface="ChunkFive Roman" panose="00000500000000000000" pitchFamily="50" charset="0"/>
              </a:rPr>
              <a:t>   Das Strafmass für Schuld </a:t>
            </a:r>
          </a:p>
          <a:p>
            <a:pPr marL="109728" indent="0" algn="r">
              <a:buNone/>
            </a:pPr>
            <a:r>
              <a:rPr lang="de-CH" sz="3200" b="1" i="1" dirty="0">
                <a:solidFill>
                  <a:srgbClr val="FF0000"/>
                </a:solidFill>
                <a:effectLst>
                  <a:outerShdw blurRad="38100" dist="38100" dir="2700000" algn="tl">
                    <a:srgbClr val="000000">
                      <a:alpha val="43137"/>
                    </a:srgbClr>
                  </a:outerShdw>
                </a:effectLst>
                <a:latin typeface="ChunkFive Roman" panose="00000500000000000000" pitchFamily="50" charset="0"/>
              </a:rPr>
              <a:t>in Fülle bezahlt</a:t>
            </a:r>
            <a:endParaRPr lang="de-CH" sz="3200" dirty="0">
              <a:latin typeface="ChunkFive Roman" panose="00000500000000000000" pitchFamily="50" charset="0"/>
            </a:endParaRPr>
          </a:p>
        </p:txBody>
      </p:sp>
      <p:pic>
        <p:nvPicPr>
          <p:cNvPr id="5" name="Picture 2" descr="http://www.livenet.ch/sites/default/files/media/18628-Jesus-am-Kreuz.jpg">
            <a:extLst>
              <a:ext uri="{FF2B5EF4-FFF2-40B4-BE49-F238E27FC236}">
                <a16:creationId xmlns:a16="http://schemas.microsoft.com/office/drawing/2014/main" id="{95AB195D-34E7-2B09-1A2B-E3D7C0101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70794" y="1505694"/>
            <a:ext cx="3848341" cy="524062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Rechteck 2">
            <a:extLst>
              <a:ext uri="{FF2B5EF4-FFF2-40B4-BE49-F238E27FC236}">
                <a16:creationId xmlns:a16="http://schemas.microsoft.com/office/drawing/2014/main" id="{B6BBC422-6021-765D-C040-39AD993172E8}"/>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32</a:t>
            </a:r>
          </a:p>
        </p:txBody>
      </p:sp>
    </p:spTree>
    <p:extLst>
      <p:ext uri="{BB962C8B-B14F-4D97-AF65-F5344CB8AC3E}">
        <p14:creationId xmlns:p14="http://schemas.microsoft.com/office/powerpoint/2010/main" val="370336333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55E5C-F4C7-B1C3-E999-F0D1D9700339}"/>
            </a:ext>
          </a:extLst>
        </p:cNvPr>
        <p:cNvGrpSpPr/>
        <p:nvPr/>
      </p:nvGrpSpPr>
      <p:grpSpPr>
        <a:xfrm>
          <a:off x="0" y="0"/>
          <a:ext cx="0" cy="0"/>
          <a:chOff x="0" y="0"/>
          <a:chExt cx="0" cy="0"/>
        </a:xfrm>
      </p:grpSpPr>
      <p:sp>
        <p:nvSpPr>
          <p:cNvPr id="7" name="Rechteck 6">
            <a:extLst>
              <a:ext uri="{FF2B5EF4-FFF2-40B4-BE49-F238E27FC236}">
                <a16:creationId xmlns:a16="http://schemas.microsoft.com/office/drawing/2014/main" id="{7525E54D-50F2-8B0D-0F93-206268BA69DC}"/>
              </a:ext>
            </a:extLst>
          </p:cNvPr>
          <p:cNvSpPr/>
          <p:nvPr/>
        </p:nvSpPr>
        <p:spPr>
          <a:xfrm>
            <a:off x="771525" y="544068"/>
            <a:ext cx="6249981" cy="769441"/>
          </a:xfrm>
          <a:prstGeom prst="rect">
            <a:avLst/>
          </a:prstGeom>
        </p:spPr>
        <p:txBody>
          <a:bodyPr wrap="none">
            <a:spAutoFit/>
          </a:bodyPr>
          <a:lstStyle/>
          <a:p>
            <a:r>
              <a:rPr lang="de-CH" sz="4400" dirty="0">
                <a:solidFill>
                  <a:schemeClr val="accent1">
                    <a:lumMod val="75000"/>
                  </a:schemeClr>
                </a:solidFill>
                <a:latin typeface="+mj-lt"/>
              </a:rPr>
              <a:t>Der Prozess der Vergebung</a:t>
            </a:r>
            <a:endParaRPr lang="de-CH" sz="4400" dirty="0">
              <a:effectLst>
                <a:outerShdw blurRad="38100" dist="38100" dir="2700000" algn="tl">
                  <a:srgbClr val="000000">
                    <a:alpha val="43137"/>
                  </a:srgbClr>
                </a:outerShdw>
              </a:effectLst>
              <a:latin typeface="+mj-lt"/>
            </a:endParaRPr>
          </a:p>
        </p:txBody>
      </p:sp>
      <p:sp>
        <p:nvSpPr>
          <p:cNvPr id="8" name="Inhaltsplatzhalter 1">
            <a:extLst>
              <a:ext uri="{FF2B5EF4-FFF2-40B4-BE49-F238E27FC236}">
                <a16:creationId xmlns:a16="http://schemas.microsoft.com/office/drawing/2014/main" id="{9FACA961-5677-4509-B880-DFD965E18C82}"/>
              </a:ext>
            </a:extLst>
          </p:cNvPr>
          <p:cNvSpPr txBox="1">
            <a:spLocks/>
          </p:cNvSpPr>
          <p:nvPr/>
        </p:nvSpPr>
        <p:spPr>
          <a:xfrm>
            <a:off x="838200" y="1968843"/>
            <a:ext cx="10908957" cy="48903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de-CH" dirty="0"/>
              <a:t>Die Wunden erkennen und benennen</a:t>
            </a:r>
          </a:p>
          <a:p>
            <a:pPr lvl="0"/>
            <a:r>
              <a:rPr lang="de-CH" dirty="0"/>
              <a:t>Das Recht auf Strafe bewusst annehmen</a:t>
            </a:r>
          </a:p>
          <a:p>
            <a:pPr lvl="0"/>
            <a:r>
              <a:rPr lang="de-CH" dirty="0"/>
              <a:t>Das Strafmass innerlich erfassen</a:t>
            </a:r>
          </a:p>
          <a:p>
            <a:pPr lvl="0"/>
            <a:r>
              <a:rPr lang="de-CH" dirty="0"/>
              <a:t>Den Verzicht auf Strafe aussprechen</a:t>
            </a:r>
          </a:p>
          <a:p>
            <a:pPr lvl="0"/>
            <a:r>
              <a:rPr lang="de-CH" dirty="0"/>
              <a:t>Die Erfüllung der Strafe am Kreuz sehen und annehmen</a:t>
            </a:r>
          </a:p>
        </p:txBody>
      </p:sp>
      <p:sp>
        <p:nvSpPr>
          <p:cNvPr id="3" name="Rechteck 2">
            <a:extLst>
              <a:ext uri="{FF2B5EF4-FFF2-40B4-BE49-F238E27FC236}">
                <a16:creationId xmlns:a16="http://schemas.microsoft.com/office/drawing/2014/main" id="{07063F14-6AB4-BA4F-E1D9-42F278620AD5}"/>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33</a:t>
            </a:r>
          </a:p>
        </p:txBody>
      </p:sp>
    </p:spTree>
    <p:extLst>
      <p:ext uri="{BB962C8B-B14F-4D97-AF65-F5344CB8AC3E}">
        <p14:creationId xmlns:p14="http://schemas.microsoft.com/office/powerpoint/2010/main" val="199589255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838200" y="544068"/>
            <a:ext cx="6955302" cy="769441"/>
          </a:xfrm>
          <a:prstGeom prst="rect">
            <a:avLst/>
          </a:prstGeom>
        </p:spPr>
        <p:txBody>
          <a:bodyPr wrap="none">
            <a:spAutoFit/>
          </a:bodyPr>
          <a:lstStyle/>
          <a:p>
            <a:r>
              <a:rPr lang="de-CH" sz="4400" dirty="0">
                <a:solidFill>
                  <a:schemeClr val="accent1">
                    <a:lumMod val="75000"/>
                  </a:schemeClr>
                </a:solidFill>
                <a:latin typeface="+mj-lt"/>
              </a:rPr>
              <a:t>Problematische Verkürzungen</a:t>
            </a:r>
            <a:endParaRPr lang="de-CH" sz="4400" dirty="0">
              <a:effectLst>
                <a:outerShdw blurRad="38100" dist="38100" dir="2700000" algn="tl">
                  <a:srgbClr val="000000">
                    <a:alpha val="43137"/>
                  </a:srgbClr>
                </a:outerShdw>
              </a:effectLst>
              <a:latin typeface="+mj-lt"/>
            </a:endParaRPr>
          </a:p>
        </p:txBody>
      </p:sp>
      <p:sp>
        <p:nvSpPr>
          <p:cNvPr id="8" name="Inhaltsplatzhalter 1"/>
          <p:cNvSpPr txBox="1">
            <a:spLocks/>
          </p:cNvSpPr>
          <p:nvPr/>
        </p:nvSpPr>
        <p:spPr>
          <a:xfrm>
            <a:off x="838200" y="2140293"/>
            <a:ext cx="10908957" cy="48903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u="sng" dirty="0"/>
              <a:t>Appell						Wertigkeit</a:t>
            </a:r>
            <a:endParaRPr lang="de-CH" dirty="0"/>
          </a:p>
          <a:p>
            <a:pPr lvl="0"/>
            <a:r>
              <a:rPr lang="de-CH" dirty="0"/>
              <a:t>Vergib, sei wieder brav und lieb		Lieb-Kind		</a:t>
            </a:r>
          </a:p>
          <a:p>
            <a:pPr lvl="0"/>
            <a:r>
              <a:rPr lang="de-CH" dirty="0"/>
              <a:t>Vergib, denn dir ist auch vergeben 		Dankbarkeit		</a:t>
            </a:r>
          </a:p>
          <a:p>
            <a:pPr lvl="0"/>
            <a:r>
              <a:rPr lang="de-CH" dirty="0"/>
              <a:t>Vergib, sonst wird dir nicht vergeben 	Drohung 		</a:t>
            </a:r>
          </a:p>
          <a:p>
            <a:pPr lvl="0"/>
            <a:r>
              <a:rPr lang="de-CH" dirty="0"/>
              <a:t>Vergib, Jesus sagt es, also tue es 		Gehorsam		</a:t>
            </a:r>
          </a:p>
          <a:p>
            <a:pPr lvl="0"/>
            <a:r>
              <a:rPr lang="de-CH" dirty="0"/>
              <a:t>Vergib, du bist auch schuld 			Gerechtigkeit	</a:t>
            </a:r>
            <a:endParaRPr lang="de-CH" sz="2000" dirty="0"/>
          </a:p>
        </p:txBody>
      </p:sp>
      <p:sp>
        <p:nvSpPr>
          <p:cNvPr id="3" name="Rechteck 2">
            <a:extLst>
              <a:ext uri="{FF2B5EF4-FFF2-40B4-BE49-F238E27FC236}">
                <a16:creationId xmlns:a16="http://schemas.microsoft.com/office/drawing/2014/main" id="{9CF70818-CC62-99C6-D8A2-AAAC5E9546E2}"/>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33</a:t>
            </a:r>
          </a:p>
        </p:txBody>
      </p:sp>
    </p:spTree>
    <p:extLst>
      <p:ext uri="{BB962C8B-B14F-4D97-AF65-F5344CB8AC3E}">
        <p14:creationId xmlns:p14="http://schemas.microsoft.com/office/powerpoint/2010/main" val="182480823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D7159-2CA1-2BFB-38A5-A0DE45C2C1A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CABD332-9614-E8AC-2365-E13A045814ED}"/>
              </a:ext>
            </a:extLst>
          </p:cNvPr>
          <p:cNvSpPr>
            <a:spLocks noGrp="1"/>
          </p:cNvSpPr>
          <p:nvPr>
            <p:ph type="title"/>
          </p:nvPr>
        </p:nvSpPr>
        <p:spPr/>
        <p:txBody>
          <a:bodyPr/>
          <a:lstStyle/>
          <a:p>
            <a:r>
              <a:rPr lang="de-CH" dirty="0">
                <a:solidFill>
                  <a:schemeClr val="tx2">
                    <a:lumMod val="75000"/>
                    <a:lumOff val="25000"/>
                  </a:schemeClr>
                </a:solidFill>
              </a:rPr>
              <a:t>Schritt 3 – Heilung und Wiederherstellung</a:t>
            </a:r>
          </a:p>
        </p:txBody>
      </p:sp>
      <p:sp>
        <p:nvSpPr>
          <p:cNvPr id="3" name="Inhaltsplatzhalter 2">
            <a:extLst>
              <a:ext uri="{FF2B5EF4-FFF2-40B4-BE49-F238E27FC236}">
                <a16:creationId xmlns:a16="http://schemas.microsoft.com/office/drawing/2014/main" id="{9B1879E6-B98B-AC74-2B74-3DF66899098E}"/>
              </a:ext>
            </a:extLst>
          </p:cNvPr>
          <p:cNvSpPr>
            <a:spLocks noGrp="1"/>
          </p:cNvSpPr>
          <p:nvPr>
            <p:ph idx="1"/>
          </p:nvPr>
        </p:nvSpPr>
        <p:spPr/>
        <p:txBody>
          <a:bodyPr>
            <a:normAutofit/>
          </a:bodyPr>
          <a:lstStyle/>
          <a:p>
            <a:pPr marL="457200" lvl="1" indent="0">
              <a:buNone/>
            </a:pPr>
            <a:endParaRPr lang="de-CH" dirty="0"/>
          </a:p>
          <a:p>
            <a:pPr lvl="1"/>
            <a:endParaRPr lang="de-CH" dirty="0"/>
          </a:p>
          <a:p>
            <a:pPr marL="0" indent="0">
              <a:buNone/>
            </a:pPr>
            <a:endParaRPr lang="de-CH" dirty="0"/>
          </a:p>
          <a:p>
            <a:pPr marL="0" indent="0">
              <a:buNone/>
            </a:pPr>
            <a:endParaRPr lang="de-CH" dirty="0"/>
          </a:p>
        </p:txBody>
      </p:sp>
      <p:sp>
        <p:nvSpPr>
          <p:cNvPr id="4" name="AutoShape 2">
            <a:extLst>
              <a:ext uri="{FF2B5EF4-FFF2-40B4-BE49-F238E27FC236}">
                <a16:creationId xmlns:a16="http://schemas.microsoft.com/office/drawing/2014/main" id="{C38F6F8B-3B8E-69DA-BA90-2EF70F81262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6" name="Rechteck 5">
            <a:extLst>
              <a:ext uri="{FF2B5EF4-FFF2-40B4-BE49-F238E27FC236}">
                <a16:creationId xmlns:a16="http://schemas.microsoft.com/office/drawing/2014/main" id="{F8EF32A4-B344-EB87-D778-5ECE0E07E799}"/>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28</a:t>
            </a:r>
          </a:p>
        </p:txBody>
      </p:sp>
      <p:sp>
        <p:nvSpPr>
          <p:cNvPr id="7" name="Rectangle 4">
            <a:extLst>
              <a:ext uri="{FF2B5EF4-FFF2-40B4-BE49-F238E27FC236}">
                <a16:creationId xmlns:a16="http://schemas.microsoft.com/office/drawing/2014/main" id="{37A66C22-C1C7-D0F3-4537-153A9B84308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cxnSp>
        <p:nvCxnSpPr>
          <p:cNvPr id="8" name="Gerader Verbinder 7">
            <a:extLst>
              <a:ext uri="{FF2B5EF4-FFF2-40B4-BE49-F238E27FC236}">
                <a16:creationId xmlns:a16="http://schemas.microsoft.com/office/drawing/2014/main" id="{17013848-F30F-460C-42DD-A408AB4E725D}"/>
              </a:ext>
            </a:extLst>
          </p:cNvPr>
          <p:cNvCxnSpPr/>
          <p:nvPr/>
        </p:nvCxnSpPr>
        <p:spPr>
          <a:xfrm flipV="1">
            <a:off x="884555" y="10003790"/>
            <a:ext cx="5759450" cy="7620"/>
          </a:xfrm>
          <a:prstGeom prst="line">
            <a:avLst/>
          </a:prstGeom>
          <a:ln w="76200">
            <a:solidFill>
              <a:srgbClr val="5C674F"/>
            </a:solidFill>
          </a:ln>
        </p:spPr>
        <p:style>
          <a:lnRef idx="1">
            <a:schemeClr val="accent1"/>
          </a:lnRef>
          <a:fillRef idx="0">
            <a:schemeClr val="accent1"/>
          </a:fillRef>
          <a:effectRef idx="0">
            <a:schemeClr val="accent1"/>
          </a:effectRef>
          <a:fontRef idx="minor">
            <a:schemeClr val="tx1"/>
          </a:fontRef>
        </p:style>
      </p:cxnSp>
      <p:sp>
        <p:nvSpPr>
          <p:cNvPr id="10" name="Rectangle 7">
            <a:extLst>
              <a:ext uri="{FF2B5EF4-FFF2-40B4-BE49-F238E27FC236}">
                <a16:creationId xmlns:a16="http://schemas.microsoft.com/office/drawing/2014/main" id="{38AF4E61-8A8E-0E88-0880-4607E3777ABF}"/>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cxnSp>
        <p:nvCxnSpPr>
          <p:cNvPr id="11" name="Gerader Verbinder 10">
            <a:extLst>
              <a:ext uri="{FF2B5EF4-FFF2-40B4-BE49-F238E27FC236}">
                <a16:creationId xmlns:a16="http://schemas.microsoft.com/office/drawing/2014/main" id="{0111D546-DDC7-7315-583D-C6D728599438}"/>
              </a:ext>
            </a:extLst>
          </p:cNvPr>
          <p:cNvCxnSpPr/>
          <p:nvPr/>
        </p:nvCxnSpPr>
        <p:spPr>
          <a:xfrm flipV="1">
            <a:off x="1036955" y="10156190"/>
            <a:ext cx="5759450" cy="7620"/>
          </a:xfrm>
          <a:prstGeom prst="line">
            <a:avLst/>
          </a:prstGeom>
          <a:ln w="76200">
            <a:solidFill>
              <a:srgbClr val="5C67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94869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199" y="1825624"/>
            <a:ext cx="10353675" cy="5032375"/>
          </a:xfrm>
        </p:spPr>
        <p:txBody>
          <a:bodyPr>
            <a:normAutofit/>
          </a:bodyPr>
          <a:lstStyle/>
          <a:p>
            <a:r>
              <a:rPr lang="de-DE" dirty="0"/>
              <a:t>„Und Jesus ging ringsum in </a:t>
            </a:r>
            <a:r>
              <a:rPr lang="de-DE" b="1" dirty="0"/>
              <a:t>alle</a:t>
            </a:r>
            <a:r>
              <a:rPr lang="de-DE" dirty="0"/>
              <a:t> Städte und Dörfer, lehrte in ihren Synagogen und predigte das </a:t>
            </a:r>
            <a:br>
              <a:rPr lang="de-DE" dirty="0"/>
            </a:br>
            <a:r>
              <a:rPr lang="de-DE" dirty="0"/>
              <a:t>Evangelium von dem Reich und heilte </a:t>
            </a:r>
            <a:r>
              <a:rPr lang="de-DE" b="1" dirty="0"/>
              <a:t>alle</a:t>
            </a:r>
            <a:r>
              <a:rPr lang="de-DE" dirty="0"/>
              <a:t> </a:t>
            </a:r>
            <a:r>
              <a:rPr lang="de-DE" b="1" dirty="0"/>
              <a:t>Krankheiten</a:t>
            </a:r>
            <a:r>
              <a:rPr lang="de-DE" dirty="0"/>
              <a:t> und </a:t>
            </a:r>
            <a:r>
              <a:rPr lang="de-DE" b="1" dirty="0"/>
              <a:t>alle</a:t>
            </a:r>
            <a:r>
              <a:rPr lang="de-DE" dirty="0"/>
              <a:t> Gebrechen.“ </a:t>
            </a:r>
            <a:r>
              <a:rPr lang="de-DE" sz="2000" dirty="0"/>
              <a:t>(Matthäus 9,35)</a:t>
            </a:r>
            <a:endParaRPr lang="de-CH" sz="2000" dirty="0"/>
          </a:p>
          <a:p>
            <a:r>
              <a:rPr lang="de-CH" dirty="0"/>
              <a:t>„</a:t>
            </a:r>
            <a:r>
              <a:rPr lang="de-DE" dirty="0"/>
              <a:t>Und er rief seine zwölf Jünger zu sich und gab ihnen Macht über die unreinen Geister, dass sie die austrieben und heilten </a:t>
            </a:r>
            <a:r>
              <a:rPr lang="de-DE" b="1" dirty="0"/>
              <a:t>alle</a:t>
            </a:r>
            <a:r>
              <a:rPr lang="de-DE" dirty="0"/>
              <a:t> </a:t>
            </a:r>
            <a:r>
              <a:rPr lang="de-DE" b="1" dirty="0"/>
              <a:t>Krankheiten</a:t>
            </a:r>
            <a:r>
              <a:rPr lang="de-DE" dirty="0"/>
              <a:t> und </a:t>
            </a:r>
            <a:r>
              <a:rPr lang="de-DE" b="1" dirty="0"/>
              <a:t>alle</a:t>
            </a:r>
            <a:r>
              <a:rPr lang="de-DE" dirty="0"/>
              <a:t> Gebrechen.“ </a:t>
            </a:r>
            <a:r>
              <a:rPr lang="de-DE" sz="2000" dirty="0"/>
              <a:t>(Matthäus 10,1)</a:t>
            </a:r>
            <a:endParaRPr lang="de-CH" sz="2000" dirty="0"/>
          </a:p>
          <a:p>
            <a:r>
              <a:rPr lang="de-CH" dirty="0"/>
              <a:t>„Ich möchte nichts anderes mehr kennen als Christus, und will die mächtige Kraft, die ihn aus den Toten auferweckte, an meinem eigenen Leib erfahren.“ </a:t>
            </a:r>
            <a:br>
              <a:rPr lang="de-CH" dirty="0"/>
            </a:br>
            <a:r>
              <a:rPr lang="de-CH" sz="2000" dirty="0"/>
              <a:t>(Philipper 3,10+11)</a:t>
            </a:r>
          </a:p>
        </p:txBody>
      </p:sp>
      <p:sp>
        <p:nvSpPr>
          <p:cNvPr id="6" name="Titel 1"/>
          <p:cNvSpPr>
            <a:spLocks noGrp="1"/>
          </p:cNvSpPr>
          <p:nvPr>
            <p:ph type="title"/>
          </p:nvPr>
        </p:nvSpPr>
        <p:spPr>
          <a:xfrm>
            <a:off x="838200" y="365125"/>
            <a:ext cx="10515600" cy="1325563"/>
          </a:xfrm>
        </p:spPr>
        <p:txBody>
          <a:bodyPr>
            <a:normAutofit/>
          </a:bodyPr>
          <a:lstStyle/>
          <a:p>
            <a:r>
              <a:rPr lang="de-CH" dirty="0">
                <a:solidFill>
                  <a:schemeClr val="accent1">
                    <a:lumMod val="75000"/>
                  </a:schemeClr>
                </a:solidFill>
              </a:rPr>
              <a:t>Gebet zur Heilung</a:t>
            </a:r>
          </a:p>
        </p:txBody>
      </p:sp>
      <p:sp>
        <p:nvSpPr>
          <p:cNvPr id="2" name="Rechteck 1">
            <a:extLst>
              <a:ext uri="{FF2B5EF4-FFF2-40B4-BE49-F238E27FC236}">
                <a16:creationId xmlns:a16="http://schemas.microsoft.com/office/drawing/2014/main" id="{2C671B5E-30F7-AB01-2ADA-6C73DACF09D3}"/>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34</a:t>
            </a:r>
          </a:p>
        </p:txBody>
      </p:sp>
    </p:spTree>
    <p:extLst>
      <p:ext uri="{BB962C8B-B14F-4D97-AF65-F5344CB8AC3E}">
        <p14:creationId xmlns:p14="http://schemas.microsoft.com/office/powerpoint/2010/main" val="269146997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D8A59-5C06-177B-6C2F-9B1687D4E184}"/>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B265881D-B4D9-BA14-CCFD-B09C8D653824}"/>
              </a:ext>
            </a:extLst>
          </p:cNvPr>
          <p:cNvSpPr>
            <a:spLocks noGrp="1"/>
          </p:cNvSpPr>
          <p:nvPr>
            <p:ph idx="1"/>
          </p:nvPr>
        </p:nvSpPr>
        <p:spPr>
          <a:xfrm>
            <a:off x="838200" y="1825624"/>
            <a:ext cx="10515600" cy="5032375"/>
          </a:xfrm>
        </p:spPr>
        <p:txBody>
          <a:bodyPr>
            <a:normAutofit/>
          </a:bodyPr>
          <a:lstStyle/>
          <a:p>
            <a:pPr marL="0" indent="0">
              <a:buNone/>
            </a:pPr>
            <a:r>
              <a:rPr lang="de-CH" dirty="0"/>
              <a:t>Beachte: « heilte alle Krankheiten und alle Gebrechen». </a:t>
            </a:r>
          </a:p>
          <a:p>
            <a:pPr lvl="0"/>
            <a:r>
              <a:rPr lang="de-CH" dirty="0" err="1"/>
              <a:t>νόσος</a:t>
            </a:r>
            <a:r>
              <a:rPr lang="de-CH" dirty="0"/>
              <a:t> (</a:t>
            </a:r>
            <a:r>
              <a:rPr lang="de-CH" dirty="0" err="1"/>
              <a:t>nosos</a:t>
            </a:r>
            <a:r>
              <a:rPr lang="de-CH" dirty="0"/>
              <a:t>) = Krankheit, konkrete Krankheit, oft körperlich, kann aber auch allgemein für Leiden stehen</a:t>
            </a:r>
          </a:p>
          <a:p>
            <a:pPr lvl="0"/>
            <a:r>
              <a:rPr lang="de-CH" dirty="0"/>
              <a:t>μαλα</a:t>
            </a:r>
            <a:r>
              <a:rPr lang="de-CH" dirty="0" err="1"/>
              <a:t>κί</a:t>
            </a:r>
            <a:r>
              <a:rPr lang="de-CH" dirty="0"/>
              <a:t>α (malakia) = Schwäche / Gebrechen, wörtlich: „Weichheit“, „Schwäche“ meint: Gebrechlichkeit und Schwächezustände im psychischen Bereich. </a:t>
            </a:r>
          </a:p>
          <a:p>
            <a:r>
              <a:rPr lang="de-CH" dirty="0"/>
              <a:t>π</a:t>
            </a:r>
            <a:r>
              <a:rPr lang="de-CH" dirty="0" err="1"/>
              <a:t>νεύμ</a:t>
            </a:r>
            <a:r>
              <a:rPr lang="de-CH" dirty="0"/>
              <a:t>ατα ἀκάθαρτα (unreine Geister) = klar unterschieden von Krankheit, betrifft das, was wir heute eher als geistlich / psychisch / toxisch einordnen würden</a:t>
            </a:r>
            <a:endParaRPr lang="de-CH" sz="2000" dirty="0"/>
          </a:p>
        </p:txBody>
      </p:sp>
      <p:sp>
        <p:nvSpPr>
          <p:cNvPr id="6" name="Titel 1">
            <a:extLst>
              <a:ext uri="{FF2B5EF4-FFF2-40B4-BE49-F238E27FC236}">
                <a16:creationId xmlns:a16="http://schemas.microsoft.com/office/drawing/2014/main" id="{E44E5707-7171-A3E4-5160-247757B25A6D}"/>
              </a:ext>
            </a:extLst>
          </p:cNvPr>
          <p:cNvSpPr>
            <a:spLocks noGrp="1"/>
          </p:cNvSpPr>
          <p:nvPr>
            <p:ph type="title"/>
          </p:nvPr>
        </p:nvSpPr>
        <p:spPr>
          <a:xfrm>
            <a:off x="838200" y="365125"/>
            <a:ext cx="10515600" cy="1325563"/>
          </a:xfrm>
        </p:spPr>
        <p:txBody>
          <a:bodyPr>
            <a:normAutofit/>
          </a:bodyPr>
          <a:lstStyle/>
          <a:p>
            <a:r>
              <a:rPr lang="de-CH" dirty="0">
                <a:solidFill>
                  <a:schemeClr val="accent1">
                    <a:lumMod val="75000"/>
                  </a:schemeClr>
                </a:solidFill>
              </a:rPr>
              <a:t>Gebet zur Heilung</a:t>
            </a:r>
          </a:p>
        </p:txBody>
      </p:sp>
      <p:sp>
        <p:nvSpPr>
          <p:cNvPr id="2" name="Rechteck 1">
            <a:extLst>
              <a:ext uri="{FF2B5EF4-FFF2-40B4-BE49-F238E27FC236}">
                <a16:creationId xmlns:a16="http://schemas.microsoft.com/office/drawing/2014/main" id="{DFC89DCF-BD1D-FB40-567C-060255DBD2BA}"/>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34</a:t>
            </a:r>
          </a:p>
        </p:txBody>
      </p:sp>
    </p:spTree>
    <p:extLst>
      <p:ext uri="{BB962C8B-B14F-4D97-AF65-F5344CB8AC3E}">
        <p14:creationId xmlns:p14="http://schemas.microsoft.com/office/powerpoint/2010/main" val="381423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9FAD5-5CEF-7B3F-7A05-E54432E0CAA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D84A15E-B74D-5135-8CFD-2B3A5860A608}"/>
              </a:ext>
            </a:extLst>
          </p:cNvPr>
          <p:cNvSpPr>
            <a:spLocks noGrp="1"/>
          </p:cNvSpPr>
          <p:nvPr>
            <p:ph type="title"/>
          </p:nvPr>
        </p:nvSpPr>
        <p:spPr/>
        <p:txBody>
          <a:bodyPr/>
          <a:lstStyle/>
          <a:p>
            <a:r>
              <a:rPr lang="de-CH" dirty="0">
                <a:solidFill>
                  <a:schemeClr val="tx2">
                    <a:lumMod val="75000"/>
                    <a:lumOff val="25000"/>
                  </a:schemeClr>
                </a:solidFill>
              </a:rPr>
              <a:t>Das 3-Schritte Modell</a:t>
            </a:r>
            <a:r>
              <a:rPr lang="de-CH" baseline="30000" dirty="0">
                <a:solidFill>
                  <a:schemeClr val="tx2">
                    <a:lumMod val="75000"/>
                    <a:lumOff val="25000"/>
                  </a:schemeClr>
                </a:solidFill>
              </a:rPr>
              <a:t>©</a:t>
            </a:r>
          </a:p>
        </p:txBody>
      </p:sp>
      <p:sp>
        <p:nvSpPr>
          <p:cNvPr id="3" name="Inhaltsplatzhalter 2">
            <a:extLst>
              <a:ext uri="{FF2B5EF4-FFF2-40B4-BE49-F238E27FC236}">
                <a16:creationId xmlns:a16="http://schemas.microsoft.com/office/drawing/2014/main" id="{A8651A00-CD81-CF6A-2408-67F1A324540D}"/>
              </a:ext>
            </a:extLst>
          </p:cNvPr>
          <p:cNvSpPr>
            <a:spLocks noGrp="1"/>
          </p:cNvSpPr>
          <p:nvPr>
            <p:ph idx="1"/>
          </p:nvPr>
        </p:nvSpPr>
        <p:spPr/>
        <p:txBody>
          <a:bodyPr>
            <a:normAutofit/>
          </a:bodyPr>
          <a:lstStyle/>
          <a:p>
            <a:pPr lvl="1"/>
            <a:r>
              <a:rPr lang="de-CH" dirty="0"/>
              <a:t>Ein Weg zur Aufarbeitung von Lebenswunden</a:t>
            </a:r>
          </a:p>
          <a:p>
            <a:pPr lvl="1"/>
            <a:r>
              <a:rPr lang="de-CH" dirty="0"/>
              <a:t>Bewährt </a:t>
            </a:r>
          </a:p>
          <a:p>
            <a:pPr lvl="1"/>
            <a:r>
              <a:rPr lang="de-CH" dirty="0"/>
              <a:t>Ein Prozess von mehreren Monaten</a:t>
            </a:r>
          </a:p>
          <a:p>
            <a:r>
              <a:rPr lang="de-CH" dirty="0"/>
              <a:t>Grenzen des Modells</a:t>
            </a:r>
          </a:p>
          <a:p>
            <a:pPr lvl="1"/>
            <a:r>
              <a:rPr lang="de-CH" dirty="0"/>
              <a:t>Unmündige</a:t>
            </a:r>
          </a:p>
          <a:p>
            <a:pPr lvl="1"/>
            <a:r>
              <a:rPr lang="de-CH" dirty="0"/>
              <a:t>Diagnostizierte psychische Störungsbilder</a:t>
            </a:r>
          </a:p>
          <a:p>
            <a:pPr lvl="1"/>
            <a:r>
              <a:rPr lang="de-CH" dirty="0"/>
              <a:t>Suchtkrankte</a:t>
            </a:r>
          </a:p>
          <a:p>
            <a:r>
              <a:rPr lang="de-CH" dirty="0"/>
              <a:t>Menschenbild und Design Psychologie</a:t>
            </a:r>
          </a:p>
          <a:p>
            <a:pPr lvl="1"/>
            <a:r>
              <a:rPr lang="de-CH" dirty="0"/>
              <a:t>Klares Design für Körper und Psyche</a:t>
            </a:r>
          </a:p>
          <a:p>
            <a:pPr lvl="1"/>
            <a:r>
              <a:rPr lang="de-CH" dirty="0"/>
              <a:t>Anthropologie nach Design</a:t>
            </a:r>
          </a:p>
          <a:p>
            <a:pPr lvl="1"/>
            <a:endParaRPr lang="de-CH" dirty="0"/>
          </a:p>
          <a:p>
            <a:endParaRPr lang="de-CH" dirty="0"/>
          </a:p>
          <a:p>
            <a:pPr marL="457200" lvl="1" indent="0">
              <a:buNone/>
            </a:pPr>
            <a:endParaRPr lang="de-CH" dirty="0"/>
          </a:p>
          <a:p>
            <a:pPr marL="457200" lvl="1" indent="0">
              <a:buNone/>
            </a:pPr>
            <a:endParaRPr lang="de-CH" dirty="0"/>
          </a:p>
          <a:p>
            <a:pPr lvl="1"/>
            <a:endParaRPr lang="de-CH" dirty="0"/>
          </a:p>
          <a:p>
            <a:pPr marL="0" indent="0">
              <a:buNone/>
            </a:pPr>
            <a:endParaRPr lang="de-CH" dirty="0"/>
          </a:p>
          <a:p>
            <a:pPr marL="0" indent="0">
              <a:buNone/>
            </a:pPr>
            <a:endParaRPr lang="de-CH" dirty="0"/>
          </a:p>
        </p:txBody>
      </p:sp>
      <p:sp>
        <p:nvSpPr>
          <p:cNvPr id="4" name="AutoShape 2">
            <a:extLst>
              <a:ext uri="{FF2B5EF4-FFF2-40B4-BE49-F238E27FC236}">
                <a16:creationId xmlns:a16="http://schemas.microsoft.com/office/drawing/2014/main" id="{F5DEDDE9-164A-FB74-0CC7-84FFED7B258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6" name="Rechteck 5">
            <a:extLst>
              <a:ext uri="{FF2B5EF4-FFF2-40B4-BE49-F238E27FC236}">
                <a16:creationId xmlns:a16="http://schemas.microsoft.com/office/drawing/2014/main" id="{6115E2E2-E2EA-708C-54EA-A9CA371A9238}"/>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5</a:t>
            </a:r>
          </a:p>
        </p:txBody>
      </p:sp>
      <p:sp>
        <p:nvSpPr>
          <p:cNvPr id="7" name="Rectangle 4">
            <a:extLst>
              <a:ext uri="{FF2B5EF4-FFF2-40B4-BE49-F238E27FC236}">
                <a16:creationId xmlns:a16="http://schemas.microsoft.com/office/drawing/2014/main" id="{EB9C4262-2F13-16A0-DA6E-D3C0336327A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cxnSp>
        <p:nvCxnSpPr>
          <p:cNvPr id="8" name="Gerader Verbinder 7">
            <a:extLst>
              <a:ext uri="{FF2B5EF4-FFF2-40B4-BE49-F238E27FC236}">
                <a16:creationId xmlns:a16="http://schemas.microsoft.com/office/drawing/2014/main" id="{29C94E45-DEB6-B339-A483-08FD5EC6EEDD}"/>
              </a:ext>
            </a:extLst>
          </p:cNvPr>
          <p:cNvCxnSpPr/>
          <p:nvPr/>
        </p:nvCxnSpPr>
        <p:spPr>
          <a:xfrm flipV="1">
            <a:off x="884555" y="10003790"/>
            <a:ext cx="5759450" cy="7620"/>
          </a:xfrm>
          <a:prstGeom prst="line">
            <a:avLst/>
          </a:prstGeom>
          <a:ln w="76200">
            <a:solidFill>
              <a:srgbClr val="5C674F"/>
            </a:solidFill>
          </a:ln>
        </p:spPr>
        <p:style>
          <a:lnRef idx="1">
            <a:schemeClr val="accent1"/>
          </a:lnRef>
          <a:fillRef idx="0">
            <a:schemeClr val="accent1"/>
          </a:fillRef>
          <a:effectRef idx="0">
            <a:schemeClr val="accent1"/>
          </a:effectRef>
          <a:fontRef idx="minor">
            <a:schemeClr val="tx1"/>
          </a:fontRef>
        </p:style>
      </p:cxnSp>
      <p:sp>
        <p:nvSpPr>
          <p:cNvPr id="10" name="Rectangle 7">
            <a:extLst>
              <a:ext uri="{FF2B5EF4-FFF2-40B4-BE49-F238E27FC236}">
                <a16:creationId xmlns:a16="http://schemas.microsoft.com/office/drawing/2014/main" id="{45C94EA4-4273-37B3-0F07-EF23BD960DE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cxnSp>
        <p:nvCxnSpPr>
          <p:cNvPr id="11" name="Gerader Verbinder 10">
            <a:extLst>
              <a:ext uri="{FF2B5EF4-FFF2-40B4-BE49-F238E27FC236}">
                <a16:creationId xmlns:a16="http://schemas.microsoft.com/office/drawing/2014/main" id="{0801DFFA-F054-C4F1-4928-5A04F1292D4E}"/>
              </a:ext>
            </a:extLst>
          </p:cNvPr>
          <p:cNvCxnSpPr/>
          <p:nvPr/>
        </p:nvCxnSpPr>
        <p:spPr>
          <a:xfrm flipV="1">
            <a:off x="1036955" y="10156190"/>
            <a:ext cx="5759450" cy="7620"/>
          </a:xfrm>
          <a:prstGeom prst="line">
            <a:avLst/>
          </a:prstGeom>
          <a:ln w="76200">
            <a:solidFill>
              <a:srgbClr val="5C67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21275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7C89A-8974-2720-7788-2996A71406C0}"/>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A48A450B-F4F1-F508-CF64-72601999B854}"/>
              </a:ext>
            </a:extLst>
          </p:cNvPr>
          <p:cNvSpPr>
            <a:spLocks noGrp="1"/>
          </p:cNvSpPr>
          <p:nvPr>
            <p:ph idx="1"/>
          </p:nvPr>
        </p:nvSpPr>
        <p:spPr>
          <a:xfrm>
            <a:off x="838200" y="1825624"/>
            <a:ext cx="10515600" cy="5032375"/>
          </a:xfrm>
        </p:spPr>
        <p:txBody>
          <a:bodyPr>
            <a:normAutofit/>
          </a:bodyPr>
          <a:lstStyle/>
          <a:p>
            <a:pPr marL="0" indent="0">
              <a:buNone/>
            </a:pPr>
            <a:r>
              <a:rPr lang="de-CH" dirty="0"/>
              <a:t>Beachte: « Macht über die unreinen Geister»</a:t>
            </a:r>
          </a:p>
          <a:p>
            <a:pPr lvl="0"/>
            <a:r>
              <a:rPr lang="de-CH" dirty="0"/>
              <a:t>κβ</a:t>
            </a:r>
            <a:r>
              <a:rPr lang="de-CH" dirty="0" err="1"/>
              <a:t>άλλειν</a:t>
            </a:r>
            <a:r>
              <a:rPr lang="de-CH" dirty="0"/>
              <a:t> (</a:t>
            </a:r>
            <a:r>
              <a:rPr lang="de-CH" dirty="0" err="1"/>
              <a:t>ekballein</a:t>
            </a:r>
            <a:r>
              <a:rPr lang="de-CH" dirty="0"/>
              <a:t>) = hinauswerfen, entfernen/loslassen, hinaustreiben. Das Wort trägt klare Dynamik: aktiv, zielgerichtet mit Autorität / Kraft verbunden</a:t>
            </a:r>
          </a:p>
          <a:p>
            <a:r>
              <a:rPr lang="de-CH" dirty="0"/>
              <a:t>Wenn jemand seinem Schuldner vergibt, dann « löst» er. Vergebung steht in engem Zusammenhang mit „binden und lösen“ (Matthäus 16,19; 18,18)</a:t>
            </a:r>
          </a:p>
          <a:p>
            <a:pPr lvl="0"/>
            <a:r>
              <a:rPr lang="de-CH" dirty="0"/>
              <a:t>binden (</a:t>
            </a:r>
            <a:r>
              <a:rPr lang="de-CH" dirty="0" err="1"/>
              <a:t>δέω</a:t>
            </a:r>
            <a:r>
              <a:rPr lang="de-CH" dirty="0"/>
              <a:t>) → festhalten, unter Schuld lassen</a:t>
            </a:r>
          </a:p>
          <a:p>
            <a:pPr lvl="0"/>
            <a:r>
              <a:rPr lang="de-CH" dirty="0"/>
              <a:t>lösen (</a:t>
            </a:r>
            <a:r>
              <a:rPr lang="de-CH" dirty="0" err="1"/>
              <a:t>λύω</a:t>
            </a:r>
            <a:r>
              <a:rPr lang="de-CH" dirty="0"/>
              <a:t>) → freisetzen, loslassen, Schuld lösen</a:t>
            </a:r>
          </a:p>
        </p:txBody>
      </p:sp>
      <p:sp>
        <p:nvSpPr>
          <p:cNvPr id="6" name="Titel 1">
            <a:extLst>
              <a:ext uri="{FF2B5EF4-FFF2-40B4-BE49-F238E27FC236}">
                <a16:creationId xmlns:a16="http://schemas.microsoft.com/office/drawing/2014/main" id="{8B3AC5D9-5079-38AA-CABB-285E1E23BC4B}"/>
              </a:ext>
            </a:extLst>
          </p:cNvPr>
          <p:cNvSpPr>
            <a:spLocks noGrp="1"/>
          </p:cNvSpPr>
          <p:nvPr>
            <p:ph type="title"/>
          </p:nvPr>
        </p:nvSpPr>
        <p:spPr>
          <a:xfrm>
            <a:off x="838200" y="365125"/>
            <a:ext cx="10515600" cy="1325563"/>
          </a:xfrm>
        </p:spPr>
        <p:txBody>
          <a:bodyPr>
            <a:normAutofit/>
          </a:bodyPr>
          <a:lstStyle/>
          <a:p>
            <a:r>
              <a:rPr lang="de-CH" dirty="0">
                <a:solidFill>
                  <a:schemeClr val="accent1">
                    <a:lumMod val="75000"/>
                  </a:schemeClr>
                </a:solidFill>
              </a:rPr>
              <a:t>Gebet zur Befreiung</a:t>
            </a:r>
          </a:p>
        </p:txBody>
      </p:sp>
      <p:sp>
        <p:nvSpPr>
          <p:cNvPr id="2" name="Rechteck 1">
            <a:extLst>
              <a:ext uri="{FF2B5EF4-FFF2-40B4-BE49-F238E27FC236}">
                <a16:creationId xmlns:a16="http://schemas.microsoft.com/office/drawing/2014/main" id="{2A834484-F0C0-A83D-7580-F6BB6D84B477}"/>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34</a:t>
            </a:r>
          </a:p>
        </p:txBody>
      </p:sp>
    </p:spTree>
    <p:extLst>
      <p:ext uri="{BB962C8B-B14F-4D97-AF65-F5344CB8AC3E}">
        <p14:creationId xmlns:p14="http://schemas.microsoft.com/office/powerpoint/2010/main" val="396524141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6C6B5-A44C-51E1-736E-043DBE33C57A}"/>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D9E82065-8630-A43A-708B-A15765F1A4DF}"/>
              </a:ext>
            </a:extLst>
          </p:cNvPr>
          <p:cNvSpPr>
            <a:spLocks noGrp="1"/>
          </p:cNvSpPr>
          <p:nvPr>
            <p:ph idx="1"/>
          </p:nvPr>
        </p:nvSpPr>
        <p:spPr>
          <a:xfrm>
            <a:off x="838200" y="1825624"/>
            <a:ext cx="10515600" cy="5032375"/>
          </a:xfrm>
        </p:spPr>
        <p:txBody>
          <a:bodyPr>
            <a:normAutofit/>
          </a:bodyPr>
          <a:lstStyle/>
          <a:p>
            <a:pPr marL="0" indent="0">
              <a:buNone/>
            </a:pPr>
            <a:r>
              <a:rPr lang="de-CH" dirty="0"/>
              <a:t>Im Gebetsteil zur Wiederherstellung formulieren wir die möglichst direkten Gegenteile der aufgelisteten Schuldbegriffe.</a:t>
            </a:r>
          </a:p>
          <a:p>
            <a:pPr lvl="0"/>
            <a:r>
              <a:rPr lang="de-CH" dirty="0"/>
              <a:t>Lieblosigkeit 	→ 	Liebe, Zuneigung, Fürsorge</a:t>
            </a:r>
          </a:p>
          <a:p>
            <a:pPr lvl="0"/>
            <a:r>
              <a:rPr lang="de-CH" dirty="0"/>
              <a:t>Unsicherheit 	→ 	Sicherheit, Vertrauen, Selbstvertrauen</a:t>
            </a:r>
          </a:p>
          <a:p>
            <a:pPr lvl="0"/>
            <a:r>
              <a:rPr lang="de-CH" dirty="0"/>
              <a:t>Enttäuschung 	→ 	Zufriedenheit, Erfüllung, Freude</a:t>
            </a:r>
          </a:p>
          <a:p>
            <a:pPr lvl="0"/>
            <a:r>
              <a:rPr lang="de-CH" dirty="0"/>
              <a:t>Zorn / Wut 	→ 	Gelassenheit, Ruhe, Mitgefühl</a:t>
            </a:r>
          </a:p>
          <a:p>
            <a:pPr lvl="0"/>
            <a:r>
              <a:rPr lang="de-CH" dirty="0"/>
              <a:t>Ungerechtigkeit 	→ 	Gerechtigkeit, Fairness</a:t>
            </a:r>
          </a:p>
          <a:p>
            <a:pPr lvl="0"/>
            <a:r>
              <a:rPr lang="de-CH" dirty="0"/>
              <a:t>Übervorteilung 	→ 	Fairer Ausgleich, Gleichbehandlung, 					Respekt</a:t>
            </a:r>
          </a:p>
        </p:txBody>
      </p:sp>
      <p:sp>
        <p:nvSpPr>
          <p:cNvPr id="6" name="Titel 1">
            <a:extLst>
              <a:ext uri="{FF2B5EF4-FFF2-40B4-BE49-F238E27FC236}">
                <a16:creationId xmlns:a16="http://schemas.microsoft.com/office/drawing/2014/main" id="{CBE33FD4-401A-DDB4-93C2-298469D3CC54}"/>
              </a:ext>
            </a:extLst>
          </p:cNvPr>
          <p:cNvSpPr>
            <a:spLocks noGrp="1"/>
          </p:cNvSpPr>
          <p:nvPr>
            <p:ph type="title"/>
          </p:nvPr>
        </p:nvSpPr>
        <p:spPr>
          <a:xfrm>
            <a:off x="838200" y="365125"/>
            <a:ext cx="10515600" cy="1325563"/>
          </a:xfrm>
        </p:spPr>
        <p:txBody>
          <a:bodyPr>
            <a:normAutofit/>
          </a:bodyPr>
          <a:lstStyle/>
          <a:p>
            <a:r>
              <a:rPr lang="de-CH" dirty="0">
                <a:solidFill>
                  <a:schemeClr val="accent1">
                    <a:lumMod val="75000"/>
                  </a:schemeClr>
                </a:solidFill>
              </a:rPr>
              <a:t>Gebet zur Wiederherstellung</a:t>
            </a:r>
          </a:p>
        </p:txBody>
      </p:sp>
      <p:sp>
        <p:nvSpPr>
          <p:cNvPr id="2" name="Rechteck 1">
            <a:extLst>
              <a:ext uri="{FF2B5EF4-FFF2-40B4-BE49-F238E27FC236}">
                <a16:creationId xmlns:a16="http://schemas.microsoft.com/office/drawing/2014/main" id="{3BA92923-4382-90C0-64BC-5A23882FD4CD}"/>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35</a:t>
            </a:r>
          </a:p>
        </p:txBody>
      </p:sp>
    </p:spTree>
    <p:extLst>
      <p:ext uri="{BB962C8B-B14F-4D97-AF65-F5344CB8AC3E}">
        <p14:creationId xmlns:p14="http://schemas.microsoft.com/office/powerpoint/2010/main" val="111283858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0C875-76E0-9549-F781-76567CC2F9C8}"/>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E9074287-FD50-2399-78B1-8AC22B9DEAEB}"/>
              </a:ext>
            </a:extLst>
          </p:cNvPr>
          <p:cNvSpPr>
            <a:spLocks noGrp="1"/>
          </p:cNvSpPr>
          <p:nvPr>
            <p:ph idx="1"/>
          </p:nvPr>
        </p:nvSpPr>
        <p:spPr>
          <a:xfrm>
            <a:off x="838200" y="1825624"/>
            <a:ext cx="10515600" cy="5032375"/>
          </a:xfrm>
        </p:spPr>
        <p:txBody>
          <a:bodyPr>
            <a:normAutofit fontScale="92500"/>
          </a:bodyPr>
          <a:lstStyle/>
          <a:p>
            <a:r>
              <a:rPr lang="de-CH" dirty="0"/>
              <a:t>„Wach auf, mach dich auf und stelle mein Recht wieder her, mein Gott und mein Herr, du setzt dich für meine Anliegen ein.“ (Psalm 35,23)</a:t>
            </a:r>
          </a:p>
          <a:p>
            <a:r>
              <a:rPr lang="de-CH" dirty="0"/>
              <a:t>„Seht, ich lasse eine Haut über deine Wunde wachsen und bringe dir Heilung. Ich stelle dich wieder her und bringe dir echten, dauerhaften Frieden.“ (Jeremia 33,6)</a:t>
            </a:r>
          </a:p>
          <a:p>
            <a:r>
              <a:rPr lang="de-CH" dirty="0"/>
              <a:t>So spricht Jahwe: „Seht, ich stelle Jakobs Zelte wieder her, erbarme mich über seine Wohnungen. Auf Bergen von Schutt ersteht die Stadt neu, der Palast auf seinem alten Platz.“ (Jeremia 30,18 </a:t>
            </a:r>
            <a:r>
              <a:rPr lang="de-CH" dirty="0" err="1"/>
              <a:t>NeÜ</a:t>
            </a:r>
            <a:r>
              <a:rPr lang="de-CH" dirty="0"/>
              <a:t>)</a:t>
            </a:r>
          </a:p>
          <a:p>
            <a:r>
              <a:rPr lang="de-CH" dirty="0"/>
              <a:t>„Die uralten Trümmerstätten bauen deine Leute wieder auf, die Grundmauern vergangener Generationen stellst du wieder her. Man wird dich den Maurer nennen, der die Lücken schliesst, der Strassenzüge wieder bewohnbar macht.“ (Jesaja 58,12 </a:t>
            </a:r>
            <a:r>
              <a:rPr lang="de-CH" dirty="0" err="1"/>
              <a:t>NeÜ</a:t>
            </a:r>
            <a:r>
              <a:rPr lang="de-CH" dirty="0"/>
              <a:t>)</a:t>
            </a:r>
          </a:p>
        </p:txBody>
      </p:sp>
      <p:sp>
        <p:nvSpPr>
          <p:cNvPr id="6" name="Titel 1">
            <a:extLst>
              <a:ext uri="{FF2B5EF4-FFF2-40B4-BE49-F238E27FC236}">
                <a16:creationId xmlns:a16="http://schemas.microsoft.com/office/drawing/2014/main" id="{DF80AC17-D53D-BD72-321A-558E25EAAA6A}"/>
              </a:ext>
            </a:extLst>
          </p:cNvPr>
          <p:cNvSpPr>
            <a:spLocks noGrp="1"/>
          </p:cNvSpPr>
          <p:nvPr>
            <p:ph type="title"/>
          </p:nvPr>
        </p:nvSpPr>
        <p:spPr>
          <a:xfrm>
            <a:off x="838200" y="365125"/>
            <a:ext cx="10515600" cy="1325563"/>
          </a:xfrm>
        </p:spPr>
        <p:txBody>
          <a:bodyPr>
            <a:normAutofit/>
          </a:bodyPr>
          <a:lstStyle/>
          <a:p>
            <a:r>
              <a:rPr lang="de-CH" dirty="0">
                <a:solidFill>
                  <a:schemeClr val="accent1">
                    <a:lumMod val="75000"/>
                  </a:schemeClr>
                </a:solidFill>
              </a:rPr>
              <a:t>Gebet zur Wiederherstellung</a:t>
            </a:r>
          </a:p>
        </p:txBody>
      </p:sp>
      <p:sp>
        <p:nvSpPr>
          <p:cNvPr id="2" name="Rechteck 1">
            <a:extLst>
              <a:ext uri="{FF2B5EF4-FFF2-40B4-BE49-F238E27FC236}">
                <a16:creationId xmlns:a16="http://schemas.microsoft.com/office/drawing/2014/main" id="{90D840EA-63F0-86A4-6AD6-D31B8438EF0F}"/>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35</a:t>
            </a:r>
          </a:p>
        </p:txBody>
      </p:sp>
    </p:spTree>
    <p:extLst>
      <p:ext uri="{BB962C8B-B14F-4D97-AF65-F5344CB8AC3E}">
        <p14:creationId xmlns:p14="http://schemas.microsoft.com/office/powerpoint/2010/main" val="235450499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FCED8-0F44-0C39-98E7-BFF4B16D4C4D}"/>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B98F95C3-9694-FF96-F5AF-5A542A47AF8C}"/>
              </a:ext>
            </a:extLst>
          </p:cNvPr>
          <p:cNvSpPr>
            <a:spLocks noGrp="1"/>
          </p:cNvSpPr>
          <p:nvPr>
            <p:ph idx="1"/>
          </p:nvPr>
        </p:nvSpPr>
        <p:spPr>
          <a:xfrm>
            <a:off x="838200" y="1825624"/>
            <a:ext cx="11353800" cy="5032375"/>
          </a:xfrm>
        </p:spPr>
        <p:txBody>
          <a:bodyPr>
            <a:normAutofit/>
          </a:bodyPr>
          <a:lstStyle/>
          <a:p>
            <a:pPr marL="0" indent="0">
              <a:buNone/>
            </a:pPr>
            <a:r>
              <a:rPr lang="de-CH" b="1" dirty="0"/>
              <a:t>Gliederung Grundkurs: </a:t>
            </a:r>
            <a:endParaRPr lang="de-CH" dirty="0"/>
          </a:p>
          <a:p>
            <a:r>
              <a:rPr lang="de-CH" dirty="0"/>
              <a:t>Teil 1: Gesamtüberblick 3-Schritte Modell</a:t>
            </a:r>
            <a:r>
              <a:rPr lang="de-CH" baseline="30000" dirty="0"/>
              <a:t>©</a:t>
            </a:r>
            <a:r>
              <a:rPr lang="de-CH" dirty="0"/>
              <a:t> und wesentliche Inhalte</a:t>
            </a:r>
          </a:p>
          <a:p>
            <a:r>
              <a:rPr lang="de-CH" dirty="0"/>
              <a:t>Teil 2: Detailbetrachtung zur Seele und ihrer Verletzlichkeit</a:t>
            </a:r>
          </a:p>
          <a:p>
            <a:r>
              <a:rPr lang="de-CH" dirty="0"/>
              <a:t>Teil 3: Praktische Dimension von der Aufarbeitung zur Heilung/Wiederherstellung.</a:t>
            </a:r>
          </a:p>
          <a:p>
            <a:pPr marL="0" indent="0">
              <a:buNone/>
            </a:pPr>
            <a:r>
              <a:rPr lang="de-CH" dirty="0"/>
              <a:t> </a:t>
            </a:r>
          </a:p>
          <a:p>
            <a:pPr marL="0" indent="0">
              <a:buNone/>
            </a:pPr>
            <a:r>
              <a:rPr lang="de-CH" b="1" dirty="0"/>
              <a:t>Betonung Aufbaukurs: </a:t>
            </a:r>
            <a:endParaRPr lang="de-CH" dirty="0"/>
          </a:p>
          <a:p>
            <a:r>
              <a:rPr lang="de-CH" dirty="0"/>
              <a:t>Teil 1-3: Vertiefung zur praktischen Anwendung, Begleitung von Ratsuchenden und Antworten auf konkrete Fragen. </a:t>
            </a:r>
          </a:p>
          <a:p>
            <a:pPr marL="0" indent="0">
              <a:buNone/>
            </a:pPr>
            <a:endParaRPr lang="de-CH" dirty="0"/>
          </a:p>
        </p:txBody>
      </p:sp>
      <p:sp>
        <p:nvSpPr>
          <p:cNvPr id="6" name="Titel 1">
            <a:extLst>
              <a:ext uri="{FF2B5EF4-FFF2-40B4-BE49-F238E27FC236}">
                <a16:creationId xmlns:a16="http://schemas.microsoft.com/office/drawing/2014/main" id="{9B3FE519-EF1A-F248-044E-08EB1CBD46FB}"/>
              </a:ext>
            </a:extLst>
          </p:cNvPr>
          <p:cNvSpPr>
            <a:spLocks noGrp="1"/>
          </p:cNvSpPr>
          <p:nvPr>
            <p:ph type="title"/>
          </p:nvPr>
        </p:nvSpPr>
        <p:spPr>
          <a:xfrm>
            <a:off x="838200" y="365125"/>
            <a:ext cx="10515600" cy="1325563"/>
          </a:xfrm>
        </p:spPr>
        <p:txBody>
          <a:bodyPr>
            <a:normAutofit/>
          </a:bodyPr>
          <a:lstStyle/>
          <a:p>
            <a:r>
              <a:rPr lang="de-CH" dirty="0">
                <a:solidFill>
                  <a:schemeClr val="accent1">
                    <a:lumMod val="75000"/>
                  </a:schemeClr>
                </a:solidFill>
              </a:rPr>
              <a:t>ENDE Teil 1</a:t>
            </a:r>
          </a:p>
        </p:txBody>
      </p:sp>
    </p:spTree>
    <p:extLst>
      <p:ext uri="{BB962C8B-B14F-4D97-AF65-F5344CB8AC3E}">
        <p14:creationId xmlns:p14="http://schemas.microsoft.com/office/powerpoint/2010/main" val="1117200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2">
            <a:duotone>
              <a:schemeClr val="bg2">
                <a:shade val="45000"/>
                <a:satMod val="135000"/>
              </a:schemeClr>
              <a:prstClr val="white"/>
            </a:duotone>
          </a:blip>
          <a:stretch>
            <a:fillRect/>
          </a:stretch>
        </p:blipFill>
        <p:spPr>
          <a:xfrm>
            <a:off x="9185189" y="0"/>
            <a:ext cx="3006811" cy="6819447"/>
          </a:xfrm>
          <a:prstGeom prst="rect">
            <a:avLst/>
          </a:prstGeom>
        </p:spPr>
      </p:pic>
      <p:sp>
        <p:nvSpPr>
          <p:cNvPr id="2" name="Titel 1"/>
          <p:cNvSpPr>
            <a:spLocks noGrp="1"/>
          </p:cNvSpPr>
          <p:nvPr>
            <p:ph type="title"/>
          </p:nvPr>
        </p:nvSpPr>
        <p:spPr/>
        <p:txBody>
          <a:bodyPr>
            <a:normAutofit/>
          </a:bodyPr>
          <a:lstStyle/>
          <a:p>
            <a:r>
              <a:rPr lang="de-CH" dirty="0">
                <a:solidFill>
                  <a:schemeClr val="accent1">
                    <a:lumMod val="75000"/>
                  </a:schemeClr>
                </a:solidFill>
                <a:latin typeface="Cambria" panose="02040503050406030204" pitchFamily="18" charset="0"/>
              </a:rPr>
              <a:t>Handbuch zur Seele – die Bibel</a:t>
            </a:r>
          </a:p>
        </p:txBody>
      </p:sp>
      <p:pic>
        <p:nvPicPr>
          <p:cNvPr id="5" name="image84.png"/>
          <p:cNvPicPr/>
          <p:nvPr/>
        </p:nvPicPr>
        <p:blipFill rotWithShape="1">
          <a:blip r:embed="rId3"/>
          <a:srcRect b="16974"/>
          <a:stretch/>
        </p:blipFill>
        <p:spPr bwMode="auto">
          <a:xfrm>
            <a:off x="852169" y="1825625"/>
            <a:ext cx="7581825" cy="4921164"/>
          </a:xfrm>
          <a:prstGeom prst="rect">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4" name="Rechteck 3">
            <a:extLst>
              <a:ext uri="{FF2B5EF4-FFF2-40B4-BE49-F238E27FC236}">
                <a16:creationId xmlns:a16="http://schemas.microsoft.com/office/drawing/2014/main" id="{F18AB772-4410-3AAC-C706-447B79000F12}"/>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5</a:t>
            </a:r>
          </a:p>
        </p:txBody>
      </p:sp>
    </p:spTree>
    <p:extLst>
      <p:ext uri="{BB962C8B-B14F-4D97-AF65-F5344CB8AC3E}">
        <p14:creationId xmlns:p14="http://schemas.microsoft.com/office/powerpoint/2010/main" val="49429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solidFill>
                  <a:srgbClr val="C00000"/>
                </a:solidFill>
                <a:latin typeface="Cambria" panose="02040503050406030204" pitchFamily="18" charset="0"/>
              </a:rPr>
              <a:t>Meistgelesener Text - EVER</a:t>
            </a:r>
            <a:br>
              <a:rPr lang="de-CH" dirty="0"/>
            </a:br>
            <a:endParaRPr lang="de-CH" dirty="0">
              <a:latin typeface="Cambria" panose="02040503050406030204" pitchFamily="18" charset="0"/>
            </a:endParaRPr>
          </a:p>
        </p:txBody>
      </p:sp>
      <p:sp>
        <p:nvSpPr>
          <p:cNvPr id="4" name="AutoShape 2" descr="Bildergebnis für i love the bible">
            <a:extLst>
              <a:ext uri="{FF2B5EF4-FFF2-40B4-BE49-F238E27FC236}">
                <a16:creationId xmlns:a16="http://schemas.microsoft.com/office/drawing/2014/main" id="{E6B40DE7-D203-4ACE-ADC9-AFC19FA2AC2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1028" name="Picture 4" descr="Bildergebnis für i love the bible">
            <a:extLst>
              <a:ext uri="{FF2B5EF4-FFF2-40B4-BE49-F238E27FC236}">
                <a16:creationId xmlns:a16="http://schemas.microsoft.com/office/drawing/2014/main" id="{20ED881B-E34F-439C-ABE1-E5F25B3F6CC2}"/>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6350" y="299339"/>
            <a:ext cx="3419475" cy="3743325"/>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p:cNvSpPr>
            <a:spLocks noGrp="1"/>
          </p:cNvSpPr>
          <p:nvPr>
            <p:ph idx="1"/>
          </p:nvPr>
        </p:nvSpPr>
        <p:spPr>
          <a:xfrm>
            <a:off x="838200" y="1825624"/>
            <a:ext cx="11353800" cy="5151825"/>
          </a:xfrm>
        </p:spPr>
        <p:txBody>
          <a:bodyPr>
            <a:normAutofit/>
          </a:bodyPr>
          <a:lstStyle/>
          <a:p>
            <a:pPr marL="0" indent="0">
              <a:buNone/>
            </a:pPr>
            <a:r>
              <a:rPr lang="de-CH" b="1" dirty="0"/>
              <a:t>„Der HERR ist mein Hirte, </a:t>
            </a:r>
            <a:r>
              <a:rPr lang="de-CH" dirty="0"/>
              <a:t>mir wird nichts mangeln. </a:t>
            </a:r>
            <a:br>
              <a:rPr lang="de-CH" dirty="0"/>
            </a:br>
            <a:r>
              <a:rPr lang="de-CH" dirty="0"/>
              <a:t>Er weidet mich auf einer grünen Aue und führet mich </a:t>
            </a:r>
            <a:br>
              <a:rPr lang="de-CH" dirty="0"/>
            </a:br>
            <a:r>
              <a:rPr lang="de-CH" dirty="0"/>
              <a:t>zum frischen Wasser. </a:t>
            </a:r>
            <a:r>
              <a:rPr lang="de-CH" b="1" dirty="0"/>
              <a:t>Er erquicket meine Seele. </a:t>
            </a:r>
            <a:br>
              <a:rPr lang="de-CH" b="1" dirty="0"/>
            </a:br>
            <a:r>
              <a:rPr lang="de-CH" dirty="0"/>
              <a:t>Er führet mich auf rechter Straße um seines Namens willen. </a:t>
            </a:r>
            <a:br>
              <a:rPr lang="de-CH" dirty="0"/>
            </a:br>
            <a:r>
              <a:rPr lang="de-CH" dirty="0"/>
              <a:t>Und ob ich schon wanderte im finsteren Tal, fürchte ich kein Unglück; </a:t>
            </a:r>
            <a:br>
              <a:rPr lang="de-CH" dirty="0"/>
            </a:br>
            <a:r>
              <a:rPr lang="de-CH" dirty="0"/>
              <a:t>denn du bist bei mir, dein Stecken und Stab trösten mich. </a:t>
            </a:r>
            <a:br>
              <a:rPr lang="de-CH" dirty="0"/>
            </a:br>
            <a:r>
              <a:rPr lang="de-CH" dirty="0"/>
              <a:t>Du bereitest vor mir einen Tisch im Angesicht meiner Feinde. </a:t>
            </a:r>
            <a:br>
              <a:rPr lang="de-CH" dirty="0"/>
            </a:br>
            <a:r>
              <a:rPr lang="de-CH" dirty="0"/>
              <a:t>Du salbest mein Haupt mit Öl und schenkest mir voll ein. </a:t>
            </a:r>
            <a:br>
              <a:rPr lang="de-CH" dirty="0"/>
            </a:br>
            <a:r>
              <a:rPr lang="de-CH" dirty="0"/>
              <a:t>Gutes und Barmherzigkeit werden mir folgen mein Leben lang, </a:t>
            </a:r>
            <a:br>
              <a:rPr lang="de-CH" dirty="0"/>
            </a:br>
            <a:r>
              <a:rPr lang="de-CH" dirty="0"/>
              <a:t>und ich werde bleiben im Hause des HERRN immerdar“.</a:t>
            </a:r>
            <a:r>
              <a:rPr lang="de-CH" b="1" dirty="0"/>
              <a:t> </a:t>
            </a:r>
            <a:br>
              <a:rPr lang="de-CH" b="1" dirty="0"/>
            </a:br>
            <a:r>
              <a:rPr lang="de-CH" sz="1600" b="1" dirty="0"/>
              <a:t>(</a:t>
            </a:r>
            <a:r>
              <a:rPr lang="de-CH" sz="1600" dirty="0"/>
              <a:t>Psalm 23, Luther 84)</a:t>
            </a:r>
          </a:p>
          <a:p>
            <a:pPr marL="0" indent="0">
              <a:buNone/>
            </a:pPr>
            <a:endParaRPr lang="de-CH" dirty="0">
              <a:solidFill>
                <a:schemeClr val="accent1">
                  <a:lumMod val="75000"/>
                </a:schemeClr>
              </a:solidFill>
              <a:latin typeface="Cambria" panose="02040503050406030204" pitchFamily="18" charset="0"/>
            </a:endParaRPr>
          </a:p>
        </p:txBody>
      </p:sp>
      <p:sp>
        <p:nvSpPr>
          <p:cNvPr id="5" name="Rechteck 4">
            <a:extLst>
              <a:ext uri="{FF2B5EF4-FFF2-40B4-BE49-F238E27FC236}">
                <a16:creationId xmlns:a16="http://schemas.microsoft.com/office/drawing/2014/main" id="{78FD2644-095E-F88E-E244-EF355FD7D363}"/>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6</a:t>
            </a:r>
          </a:p>
        </p:txBody>
      </p:sp>
    </p:spTree>
    <p:extLst>
      <p:ext uri="{BB962C8B-B14F-4D97-AF65-F5344CB8AC3E}">
        <p14:creationId xmlns:p14="http://schemas.microsoft.com/office/powerpoint/2010/main" val="118882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8876B-CCE1-B34B-22CF-0A6D75B09FD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CF79617-8AFE-1116-E35B-9024DC1B32B6}"/>
              </a:ext>
            </a:extLst>
          </p:cNvPr>
          <p:cNvSpPr>
            <a:spLocks noGrp="1"/>
          </p:cNvSpPr>
          <p:nvPr>
            <p:ph type="title"/>
          </p:nvPr>
        </p:nvSpPr>
        <p:spPr/>
        <p:txBody>
          <a:bodyPr/>
          <a:lstStyle/>
          <a:p>
            <a:r>
              <a:rPr lang="de-CH" dirty="0">
                <a:latin typeface="Cambria" panose="02040503050406030204" pitchFamily="18" charset="0"/>
              </a:rPr>
              <a:t>Entwicklungsrichtung</a:t>
            </a:r>
          </a:p>
        </p:txBody>
      </p:sp>
      <p:graphicFrame>
        <p:nvGraphicFramePr>
          <p:cNvPr id="4" name="Inhaltsplatzhalter 3">
            <a:extLst>
              <a:ext uri="{FF2B5EF4-FFF2-40B4-BE49-F238E27FC236}">
                <a16:creationId xmlns:a16="http://schemas.microsoft.com/office/drawing/2014/main" id="{5EAF4BDE-EC95-667D-49AF-F1895058D3F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hteck 4">
            <a:extLst>
              <a:ext uri="{FF2B5EF4-FFF2-40B4-BE49-F238E27FC236}">
                <a16:creationId xmlns:a16="http://schemas.microsoft.com/office/drawing/2014/main" id="{B3C0B0B2-1B3B-2240-98E1-BE391B508ACF}"/>
              </a:ext>
            </a:extLst>
          </p:cNvPr>
          <p:cNvSpPr/>
          <p:nvPr/>
        </p:nvSpPr>
        <p:spPr>
          <a:xfrm>
            <a:off x="838200" y="2818490"/>
            <a:ext cx="10901195" cy="35863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6" name="Rechteck 5">
            <a:extLst>
              <a:ext uri="{FF2B5EF4-FFF2-40B4-BE49-F238E27FC236}">
                <a16:creationId xmlns:a16="http://schemas.microsoft.com/office/drawing/2014/main" id="{565CD157-8038-FDCD-002C-EAEBE55F065C}"/>
              </a:ext>
            </a:extLst>
          </p:cNvPr>
          <p:cNvSpPr/>
          <p:nvPr/>
        </p:nvSpPr>
        <p:spPr>
          <a:xfrm>
            <a:off x="838200" y="2788356"/>
            <a:ext cx="6969766" cy="3884724"/>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0" name="Gleichschenkliges Dreieck 9">
            <a:extLst>
              <a:ext uri="{FF2B5EF4-FFF2-40B4-BE49-F238E27FC236}">
                <a16:creationId xmlns:a16="http://schemas.microsoft.com/office/drawing/2014/main" id="{7BFB1EE6-5BF5-EF15-A451-907211CA5AFF}"/>
              </a:ext>
            </a:extLst>
          </p:cNvPr>
          <p:cNvSpPr/>
          <p:nvPr/>
        </p:nvSpPr>
        <p:spPr>
          <a:xfrm rot="5400000">
            <a:off x="7605264" y="2991058"/>
            <a:ext cx="3884724" cy="3479320"/>
          </a:xfrm>
          <a:prstGeom prst="triangle">
            <a:avLst>
              <a:gd name="adj" fmla="val 99901"/>
            </a:avLst>
          </a:prstGeom>
          <a:solidFill>
            <a:srgbClr val="F6DA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12" name="Grafik 11">
            <a:extLst>
              <a:ext uri="{FF2B5EF4-FFF2-40B4-BE49-F238E27FC236}">
                <a16:creationId xmlns:a16="http://schemas.microsoft.com/office/drawing/2014/main" id="{EE0321DC-B471-91E9-9B37-63756557EE9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4672383" y="3004514"/>
            <a:ext cx="3765220" cy="3765220"/>
          </a:xfrm>
          <a:prstGeom prst="rect">
            <a:avLst/>
          </a:prstGeom>
        </p:spPr>
      </p:pic>
      <p:pic>
        <p:nvPicPr>
          <p:cNvPr id="7" name="Grafik 6" descr="Ein Bild, das Kerze, Screenshot, Licht, draußen enthält.&#10;&#10;Automatisch generierte Beschreibung">
            <a:extLst>
              <a:ext uri="{FF2B5EF4-FFF2-40B4-BE49-F238E27FC236}">
                <a16:creationId xmlns:a16="http://schemas.microsoft.com/office/drawing/2014/main" id="{56FEC49D-388B-812D-57D7-5BEA6388913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843" b="95276" l="3667" r="90111">
                        <a14:foregroundMark x1="11444" y1="90354" x2="20111" y2="88780"/>
                        <a14:foregroundMark x1="20111" y1="88780" x2="53000" y2="93701"/>
                        <a14:foregroundMark x1="53000" y1="93701" x2="71111" y2="89370"/>
                        <a14:foregroundMark x1="71111" y1="89370" x2="81667" y2="91535"/>
                        <a14:foregroundMark x1="3667" y1="95276" x2="15444" y2="85039"/>
                        <a14:foregroundMark x1="87000" y1="91535" x2="90111" y2="93701"/>
                        <a14:foregroundMark x1="62667" y1="95276" x2="62667" y2="95276"/>
                        <a14:foregroundMark x1="47667" y1="94882" x2="47667" y2="94882"/>
                      </a14:backgroundRemoval>
                    </a14:imgEffect>
                  </a14:imgLayer>
                </a14:imgProps>
              </a:ext>
              <a:ext uri="{28A0092B-C50C-407E-A947-70E740481C1C}">
                <a14:useLocalDpi xmlns:a14="http://schemas.microsoft.com/office/drawing/2010/main" val="0"/>
              </a:ext>
            </a:extLst>
          </a:blip>
          <a:stretch>
            <a:fillRect/>
          </a:stretch>
        </p:blipFill>
        <p:spPr>
          <a:xfrm>
            <a:off x="8156448" y="4887124"/>
            <a:ext cx="3164095" cy="1785956"/>
          </a:xfrm>
          <a:prstGeom prst="rect">
            <a:avLst/>
          </a:prstGeom>
        </p:spPr>
      </p:pic>
      <p:pic>
        <p:nvPicPr>
          <p:cNvPr id="13" name="Grafik 12" descr="Ein Bild, das Symbol, Logo, Emblem, Markenzeichen enthält.&#10;&#10;Automatisch generierte Beschreibung">
            <a:extLst>
              <a:ext uri="{FF2B5EF4-FFF2-40B4-BE49-F238E27FC236}">
                <a16:creationId xmlns:a16="http://schemas.microsoft.com/office/drawing/2014/main" id="{548674F9-905A-6EC2-1623-0A941328D660}"/>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750" b="92625" l="10000" r="90000">
                        <a14:foregroundMark x1="40250" y1="91250" x2="48000" y2="91125"/>
                        <a14:foregroundMark x1="48000" y1="91125" x2="58500" y2="92625"/>
                        <a14:foregroundMark x1="58500" y1="92625" x2="69250" y2="91125"/>
                        <a14:foregroundMark x1="44250" y1="9500" x2="52125" y2="9875"/>
                        <a14:foregroundMark x1="52125" y1="9875" x2="58750" y2="9750"/>
                        <a14:foregroundMark x1="55750" y1="12250" x2="59000" y2="67500"/>
                        <a14:foregroundMark x1="59000" y1="67500" x2="60000" y2="66750"/>
                        <a14:foregroundMark x1="61625" y1="68875" x2="58125" y2="47500"/>
                        <a14:foregroundMark x1="58125" y1="47500" x2="60375" y2="19125"/>
                        <a14:foregroundMark x1="60375" y1="19125" x2="59500" y2="15625"/>
                        <a14:foregroundMark x1="62250" y1="15500" x2="63250" y2="22000"/>
                        <a14:foregroundMark x1="63750" y1="25125" x2="62625" y2="60875"/>
                        <a14:foregroundMark x1="65375" y1="16000" x2="69250" y2="68250"/>
                        <a14:foregroundMark x1="69625" y1="17375" x2="73000" y2="39125"/>
                        <a14:foregroundMark x1="73000" y1="39125" x2="70875" y2="59875"/>
                        <a14:foregroundMark x1="70875" y1="59875" x2="73250" y2="62500"/>
                        <a14:foregroundMark x1="78000" y1="25875" x2="76000" y2="47125"/>
                        <a14:foregroundMark x1="76000" y1="47125" x2="77750" y2="56000"/>
                        <a14:foregroundMark x1="77750" y1="56000" x2="77625" y2="56750"/>
                        <a14:foregroundMark x1="70500" y1="28500" x2="72875" y2="48125"/>
                        <a14:foregroundMark x1="70250" y1="20625" x2="77750" y2="30250"/>
                        <a14:foregroundMark x1="77625" y1="31500" x2="79625" y2="41000"/>
                        <a14:foregroundMark x1="79625" y1="41000" x2="77750" y2="53375"/>
                        <a14:foregroundMark x1="56750" y1="15500" x2="48000" y2="16875"/>
                        <a14:foregroundMark x1="48000" y1="16875" x2="35375" y2="23125"/>
                        <a14:foregroundMark x1="35375" y1="23125" x2="30250" y2="31500"/>
                        <a14:foregroundMark x1="30250" y1="31500" x2="28250" y2="40250"/>
                        <a14:foregroundMark x1="28250" y1="40250" x2="28625" y2="48000"/>
                        <a14:foregroundMark x1="28625" y1="48000" x2="32750" y2="55750"/>
                        <a14:foregroundMark x1="32750" y1="55750" x2="40000" y2="63375"/>
                        <a14:foregroundMark x1="40000" y1="63375" x2="54125" y2="68125"/>
                        <a14:foregroundMark x1="54125" y1="68125" x2="60625" y2="65875"/>
                        <a14:foregroundMark x1="45750" y1="16875" x2="52125" y2="60750"/>
                        <a14:foregroundMark x1="52125" y1="60750" x2="52125" y2="60750"/>
                        <a14:foregroundMark x1="38250" y1="23125" x2="46125" y2="64000"/>
                        <a14:foregroundMark x1="34000" y1="26875" x2="42500" y2="44625"/>
                        <a14:foregroundMark x1="42500" y1="44625" x2="42625" y2="44875"/>
                        <a14:foregroundMark x1="30625" y1="34625" x2="50625" y2="39500"/>
                        <a14:foregroundMark x1="50625" y1="39500" x2="56500" y2="38875"/>
                        <a14:foregroundMark x1="29750" y1="40125" x2="46000" y2="42125"/>
                        <a14:foregroundMark x1="40000" y1="30000" x2="50125" y2="33125"/>
                      </a14:backgroundRemoval>
                    </a14:imgEffect>
                  </a14:imgLayer>
                </a14:imgProps>
              </a:ext>
              <a:ext uri="{28A0092B-C50C-407E-A947-70E740481C1C}">
                <a14:useLocalDpi xmlns:a14="http://schemas.microsoft.com/office/drawing/2010/main" val="0"/>
              </a:ext>
            </a:extLst>
          </a:blip>
          <a:stretch>
            <a:fillRect/>
          </a:stretch>
        </p:blipFill>
        <p:spPr>
          <a:xfrm flipH="1">
            <a:off x="1139657" y="2873917"/>
            <a:ext cx="3765220" cy="3765220"/>
          </a:xfrm>
          <a:prstGeom prst="rect">
            <a:avLst/>
          </a:prstGeom>
        </p:spPr>
      </p:pic>
      <p:grpSp>
        <p:nvGrpSpPr>
          <p:cNvPr id="14" name="Gruppieren 13">
            <a:extLst>
              <a:ext uri="{FF2B5EF4-FFF2-40B4-BE49-F238E27FC236}">
                <a16:creationId xmlns:a16="http://schemas.microsoft.com/office/drawing/2014/main" id="{9E66DFD9-2663-09E7-AC6D-92EF0B7CCBDF}"/>
              </a:ext>
            </a:extLst>
          </p:cNvPr>
          <p:cNvGrpSpPr/>
          <p:nvPr/>
        </p:nvGrpSpPr>
        <p:grpSpPr>
          <a:xfrm>
            <a:off x="838200" y="1903005"/>
            <a:ext cx="10515600" cy="868750"/>
            <a:chOff x="0" y="0"/>
            <a:chExt cx="10515600" cy="1367659"/>
          </a:xfrm>
        </p:grpSpPr>
        <p:sp>
          <p:nvSpPr>
            <p:cNvPr id="15" name="Rechteck: abgerundete Ecken 14">
              <a:extLst>
                <a:ext uri="{FF2B5EF4-FFF2-40B4-BE49-F238E27FC236}">
                  <a16:creationId xmlns:a16="http://schemas.microsoft.com/office/drawing/2014/main" id="{66622E40-D872-44EB-44BF-7C3725736F13}"/>
                </a:ext>
              </a:extLst>
            </p:cNvPr>
            <p:cNvSpPr/>
            <p:nvPr/>
          </p:nvSpPr>
          <p:spPr>
            <a:xfrm>
              <a:off x="0" y="0"/>
              <a:ext cx="10515600" cy="1367659"/>
            </a:xfrm>
            <a:prstGeom prst="roundRect">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e-CH"/>
            </a:p>
          </p:txBody>
        </p:sp>
        <p:sp>
          <p:nvSpPr>
            <p:cNvPr id="17" name="Rechteck: abgerundete Ecken 4">
              <a:extLst>
                <a:ext uri="{FF2B5EF4-FFF2-40B4-BE49-F238E27FC236}">
                  <a16:creationId xmlns:a16="http://schemas.microsoft.com/office/drawing/2014/main" id="{F56D3592-D9E0-5D4D-F1CE-D7D8838893F5}"/>
                </a:ext>
              </a:extLst>
            </p:cNvPr>
            <p:cNvSpPr txBox="1"/>
            <p:nvPr/>
          </p:nvSpPr>
          <p:spPr>
            <a:xfrm>
              <a:off x="66764" y="66764"/>
              <a:ext cx="10382072" cy="12341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de-CH" sz="5700" kern="1200" dirty="0"/>
                <a:t>Wissenschaftliche Basis</a:t>
              </a:r>
            </a:p>
          </p:txBody>
        </p:sp>
      </p:grpSp>
      <p:cxnSp>
        <p:nvCxnSpPr>
          <p:cNvPr id="3" name="Gerade Verbindung mit Pfeil 2">
            <a:extLst>
              <a:ext uri="{FF2B5EF4-FFF2-40B4-BE49-F238E27FC236}">
                <a16:creationId xmlns:a16="http://schemas.microsoft.com/office/drawing/2014/main" id="{D342EC53-F624-E5A2-1925-00C93E1334FF}"/>
              </a:ext>
            </a:extLst>
          </p:cNvPr>
          <p:cNvCxnSpPr>
            <a:cxnSpLocks/>
          </p:cNvCxnSpPr>
          <p:nvPr/>
        </p:nvCxnSpPr>
        <p:spPr>
          <a:xfrm flipH="1" flipV="1">
            <a:off x="9547626" y="4728795"/>
            <a:ext cx="1739660" cy="1940439"/>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8" name="Gerade Verbindung mit Pfeil 7">
            <a:extLst>
              <a:ext uri="{FF2B5EF4-FFF2-40B4-BE49-F238E27FC236}">
                <a16:creationId xmlns:a16="http://schemas.microsoft.com/office/drawing/2014/main" id="{6FC2C60D-424E-C7AF-6470-4527DC786B14}"/>
              </a:ext>
            </a:extLst>
          </p:cNvPr>
          <p:cNvCxnSpPr>
            <a:cxnSpLocks/>
          </p:cNvCxnSpPr>
          <p:nvPr/>
        </p:nvCxnSpPr>
        <p:spPr>
          <a:xfrm flipH="1" flipV="1">
            <a:off x="7815072" y="2784510"/>
            <a:ext cx="1739660" cy="1940439"/>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9" name="Rechteck 8">
            <a:extLst>
              <a:ext uri="{FF2B5EF4-FFF2-40B4-BE49-F238E27FC236}">
                <a16:creationId xmlns:a16="http://schemas.microsoft.com/office/drawing/2014/main" id="{A39E4C95-6519-B134-C575-B7CCC719E6FA}"/>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a:t>
            </a:r>
          </a:p>
        </p:txBody>
      </p:sp>
    </p:spTree>
    <p:extLst>
      <p:ext uri="{BB962C8B-B14F-4D97-AF65-F5344CB8AC3E}">
        <p14:creationId xmlns:p14="http://schemas.microsoft.com/office/powerpoint/2010/main" val="2911882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929FE-9A6F-4021-F40D-C57D461F79B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D762BE8-8F89-425D-4903-46D560501DDA}"/>
              </a:ext>
            </a:extLst>
          </p:cNvPr>
          <p:cNvSpPr>
            <a:spLocks noGrp="1"/>
          </p:cNvSpPr>
          <p:nvPr>
            <p:ph type="title"/>
          </p:nvPr>
        </p:nvSpPr>
        <p:spPr/>
        <p:txBody>
          <a:bodyPr/>
          <a:lstStyle/>
          <a:p>
            <a:r>
              <a:rPr lang="de-CH" dirty="0">
                <a:latin typeface="Cambria" panose="02040503050406030204" pitchFamily="18" charset="0"/>
              </a:rPr>
              <a:t>Entwicklungsrichtung</a:t>
            </a:r>
          </a:p>
        </p:txBody>
      </p:sp>
      <p:graphicFrame>
        <p:nvGraphicFramePr>
          <p:cNvPr id="4" name="Inhaltsplatzhalter 3">
            <a:extLst>
              <a:ext uri="{FF2B5EF4-FFF2-40B4-BE49-F238E27FC236}">
                <a16:creationId xmlns:a16="http://schemas.microsoft.com/office/drawing/2014/main" id="{496E4F88-B4DF-B385-E53E-4D1DAA679AC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hteck 4">
            <a:extLst>
              <a:ext uri="{FF2B5EF4-FFF2-40B4-BE49-F238E27FC236}">
                <a16:creationId xmlns:a16="http://schemas.microsoft.com/office/drawing/2014/main" id="{E719D4DB-E791-F170-9870-E479E5635EC7}"/>
              </a:ext>
            </a:extLst>
          </p:cNvPr>
          <p:cNvSpPr/>
          <p:nvPr/>
        </p:nvSpPr>
        <p:spPr>
          <a:xfrm>
            <a:off x="838200" y="2818490"/>
            <a:ext cx="10901195" cy="35863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7" name="Grafik 6" descr="Ein Bild, das Kerze, Screenshot, Licht, draußen enthält.&#10;&#10;Automatisch generierte Beschreibung">
            <a:extLst>
              <a:ext uri="{FF2B5EF4-FFF2-40B4-BE49-F238E27FC236}">
                <a16:creationId xmlns:a16="http://schemas.microsoft.com/office/drawing/2014/main" id="{FFBDA010-EC42-6EC2-58C2-E1C30FC839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2688" y="2788357"/>
            <a:ext cx="6882384" cy="3884723"/>
          </a:xfrm>
          <a:prstGeom prst="rect">
            <a:avLst/>
          </a:prstGeom>
        </p:spPr>
      </p:pic>
      <p:sp>
        <p:nvSpPr>
          <p:cNvPr id="10" name="Gleichschenkliges Dreieck 9">
            <a:extLst>
              <a:ext uri="{FF2B5EF4-FFF2-40B4-BE49-F238E27FC236}">
                <a16:creationId xmlns:a16="http://schemas.microsoft.com/office/drawing/2014/main" id="{60703457-F896-5428-33AA-E98574E630AD}"/>
              </a:ext>
            </a:extLst>
          </p:cNvPr>
          <p:cNvSpPr/>
          <p:nvPr/>
        </p:nvSpPr>
        <p:spPr>
          <a:xfrm rot="5400000">
            <a:off x="7605264" y="2991058"/>
            <a:ext cx="3884724" cy="3479320"/>
          </a:xfrm>
          <a:prstGeom prst="triangle">
            <a:avLst>
              <a:gd name="adj" fmla="val 99901"/>
            </a:avLst>
          </a:prstGeom>
          <a:solidFill>
            <a:srgbClr val="F6DA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12" name="Grafik 11">
            <a:extLst>
              <a:ext uri="{FF2B5EF4-FFF2-40B4-BE49-F238E27FC236}">
                <a16:creationId xmlns:a16="http://schemas.microsoft.com/office/drawing/2014/main" id="{41FEA182-CF6C-41FF-5AC9-85FD75A7C02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94538" y="5215085"/>
            <a:ext cx="1675110" cy="1675110"/>
          </a:xfrm>
          <a:prstGeom prst="rect">
            <a:avLst/>
          </a:prstGeom>
        </p:spPr>
      </p:pic>
      <p:pic>
        <p:nvPicPr>
          <p:cNvPr id="16" name="Grafik 15" descr="Ein Bild, das Kandelaber, Kerze, Kerzenständer, Menora enthält.&#10;&#10;Automatisch generierte Beschreibung">
            <a:extLst>
              <a:ext uri="{FF2B5EF4-FFF2-40B4-BE49-F238E27FC236}">
                <a16:creationId xmlns:a16="http://schemas.microsoft.com/office/drawing/2014/main" id="{C873F50B-1CAD-4055-E2B8-8F8438B1AD84}"/>
              </a:ext>
            </a:extLst>
          </p:cNvPr>
          <p:cNvPicPr>
            <a:picLocks noChangeAspect="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b="31026"/>
          <a:stretch/>
        </p:blipFill>
        <p:spPr>
          <a:xfrm>
            <a:off x="904714" y="3346978"/>
            <a:ext cx="3671824" cy="2532614"/>
          </a:xfrm>
          <a:prstGeom prst="rect">
            <a:avLst/>
          </a:prstGeom>
        </p:spPr>
      </p:pic>
      <p:grpSp>
        <p:nvGrpSpPr>
          <p:cNvPr id="17" name="Gruppieren 16">
            <a:extLst>
              <a:ext uri="{FF2B5EF4-FFF2-40B4-BE49-F238E27FC236}">
                <a16:creationId xmlns:a16="http://schemas.microsoft.com/office/drawing/2014/main" id="{96963EDC-240C-A196-8F6B-A5E44BCDC6E9}"/>
              </a:ext>
            </a:extLst>
          </p:cNvPr>
          <p:cNvGrpSpPr/>
          <p:nvPr/>
        </p:nvGrpSpPr>
        <p:grpSpPr>
          <a:xfrm>
            <a:off x="838200" y="1903005"/>
            <a:ext cx="10515600" cy="868750"/>
            <a:chOff x="0" y="0"/>
            <a:chExt cx="10515600" cy="1367659"/>
          </a:xfrm>
        </p:grpSpPr>
        <p:sp>
          <p:nvSpPr>
            <p:cNvPr id="18" name="Rechteck: abgerundete Ecken 17">
              <a:extLst>
                <a:ext uri="{FF2B5EF4-FFF2-40B4-BE49-F238E27FC236}">
                  <a16:creationId xmlns:a16="http://schemas.microsoft.com/office/drawing/2014/main" id="{BE39AC8C-5D48-EF19-C9C2-DAB64649A60A}"/>
                </a:ext>
              </a:extLst>
            </p:cNvPr>
            <p:cNvSpPr/>
            <p:nvPr/>
          </p:nvSpPr>
          <p:spPr>
            <a:xfrm>
              <a:off x="0" y="0"/>
              <a:ext cx="10515600" cy="1367659"/>
            </a:xfrm>
            <a:prstGeom prst="roundRect">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e-CH"/>
            </a:p>
          </p:txBody>
        </p:sp>
        <p:sp>
          <p:nvSpPr>
            <p:cNvPr id="19" name="Rechteck: abgerundete Ecken 4">
              <a:extLst>
                <a:ext uri="{FF2B5EF4-FFF2-40B4-BE49-F238E27FC236}">
                  <a16:creationId xmlns:a16="http://schemas.microsoft.com/office/drawing/2014/main" id="{6387C9B2-F9A6-9099-D59D-AD9EF59B26F3}"/>
                </a:ext>
              </a:extLst>
            </p:cNvPr>
            <p:cNvSpPr txBox="1"/>
            <p:nvPr/>
          </p:nvSpPr>
          <p:spPr>
            <a:xfrm>
              <a:off x="66764" y="66764"/>
              <a:ext cx="10382072" cy="12341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de-CH" sz="5700" kern="1200" dirty="0"/>
                <a:t>Biblische Basis</a:t>
              </a:r>
            </a:p>
          </p:txBody>
        </p:sp>
      </p:grpSp>
      <p:cxnSp>
        <p:nvCxnSpPr>
          <p:cNvPr id="6" name="Gerade Verbindung mit Pfeil 5">
            <a:extLst>
              <a:ext uri="{FF2B5EF4-FFF2-40B4-BE49-F238E27FC236}">
                <a16:creationId xmlns:a16="http://schemas.microsoft.com/office/drawing/2014/main" id="{7F8701B0-8CB5-D634-B9AA-4B5E9A055FC4}"/>
              </a:ext>
            </a:extLst>
          </p:cNvPr>
          <p:cNvCxnSpPr>
            <a:cxnSpLocks/>
            <a:stCxn id="10" idx="0"/>
            <a:endCxn id="10" idx="1"/>
          </p:cNvCxnSpPr>
          <p:nvPr/>
        </p:nvCxnSpPr>
        <p:spPr>
          <a:xfrm flipH="1" flipV="1">
            <a:off x="9547626" y="4728795"/>
            <a:ext cx="1739660" cy="1940439"/>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13" name="Gerade Verbindung mit Pfeil 12">
            <a:extLst>
              <a:ext uri="{FF2B5EF4-FFF2-40B4-BE49-F238E27FC236}">
                <a16:creationId xmlns:a16="http://schemas.microsoft.com/office/drawing/2014/main" id="{3B90C991-2EDD-64C1-1CDE-170A6577938B}"/>
              </a:ext>
            </a:extLst>
          </p:cNvPr>
          <p:cNvCxnSpPr>
            <a:cxnSpLocks/>
          </p:cNvCxnSpPr>
          <p:nvPr/>
        </p:nvCxnSpPr>
        <p:spPr>
          <a:xfrm flipH="1" flipV="1">
            <a:off x="7815072" y="2784510"/>
            <a:ext cx="1739660" cy="1940439"/>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pic>
        <p:nvPicPr>
          <p:cNvPr id="9" name="Grafik 8" descr="Ein Bild, das Symbol, Logo, Emblem, Markenzeichen enthält.&#10;&#10;Automatisch generierte Beschreibung">
            <a:extLst>
              <a:ext uri="{FF2B5EF4-FFF2-40B4-BE49-F238E27FC236}">
                <a16:creationId xmlns:a16="http://schemas.microsoft.com/office/drawing/2014/main" id="{E5FF9314-79EC-FEB7-267A-42D7AB659C53}"/>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84202" y="5182890"/>
            <a:ext cx="1675110" cy="1675110"/>
          </a:xfrm>
          <a:prstGeom prst="rect">
            <a:avLst/>
          </a:prstGeom>
        </p:spPr>
      </p:pic>
      <p:sp>
        <p:nvSpPr>
          <p:cNvPr id="14" name="Rechteck 13">
            <a:extLst>
              <a:ext uri="{FF2B5EF4-FFF2-40B4-BE49-F238E27FC236}">
                <a16:creationId xmlns:a16="http://schemas.microsoft.com/office/drawing/2014/main" id="{10BDD95D-6D9D-001F-E0E0-F0E798AF2246}"/>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a:t>
            </a:r>
          </a:p>
        </p:txBody>
      </p:sp>
    </p:spTree>
    <p:extLst>
      <p:ext uri="{BB962C8B-B14F-4D97-AF65-F5344CB8AC3E}">
        <p14:creationId xmlns:p14="http://schemas.microsoft.com/office/powerpoint/2010/main" val="585059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C79F1-EE06-19D5-C70E-33FEBEFBE90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37C73D5-B9D0-244F-A7EA-59F5DA452E3E}"/>
              </a:ext>
            </a:extLst>
          </p:cNvPr>
          <p:cNvSpPr>
            <a:spLocks noGrp="1"/>
          </p:cNvSpPr>
          <p:nvPr>
            <p:ph type="title"/>
          </p:nvPr>
        </p:nvSpPr>
        <p:spPr/>
        <p:txBody>
          <a:bodyPr/>
          <a:lstStyle/>
          <a:p>
            <a:r>
              <a:rPr lang="de-CH" dirty="0">
                <a:latin typeface="Cambria" panose="02040503050406030204" pitchFamily="18" charset="0"/>
              </a:rPr>
              <a:t>Entwicklungsrichtung</a:t>
            </a:r>
          </a:p>
        </p:txBody>
      </p:sp>
      <p:pic>
        <p:nvPicPr>
          <p:cNvPr id="6" name="Grafik 5">
            <a:extLst>
              <a:ext uri="{FF2B5EF4-FFF2-40B4-BE49-F238E27FC236}">
                <a16:creationId xmlns:a16="http://schemas.microsoft.com/office/drawing/2014/main" id="{58CA3716-77A1-105A-6408-7E7D8F8DBCA2}"/>
              </a:ext>
            </a:extLst>
          </p:cNvPr>
          <p:cNvPicPr>
            <a:picLocks noChangeAspect="1"/>
          </p:cNvPicPr>
          <p:nvPr/>
        </p:nvPicPr>
        <p:blipFill>
          <a:blip r:embed="rId2">
            <a:duotone>
              <a:schemeClr val="bg2">
                <a:shade val="45000"/>
                <a:satMod val="135000"/>
              </a:schemeClr>
              <a:prstClr val="white"/>
            </a:duotone>
          </a:blip>
          <a:stretch>
            <a:fillRect/>
          </a:stretch>
        </p:blipFill>
        <p:spPr>
          <a:xfrm>
            <a:off x="9185189" y="0"/>
            <a:ext cx="3006811" cy="6819447"/>
          </a:xfrm>
          <a:prstGeom prst="rect">
            <a:avLst/>
          </a:prstGeom>
        </p:spPr>
      </p:pic>
      <p:sp>
        <p:nvSpPr>
          <p:cNvPr id="11" name="Rechteck 10">
            <a:extLst>
              <a:ext uri="{FF2B5EF4-FFF2-40B4-BE49-F238E27FC236}">
                <a16:creationId xmlns:a16="http://schemas.microsoft.com/office/drawing/2014/main" id="{3AF04A7E-5AAC-AE45-183A-DA8A2AF0A744}"/>
              </a:ext>
            </a:extLst>
          </p:cNvPr>
          <p:cNvSpPr/>
          <p:nvPr/>
        </p:nvSpPr>
        <p:spPr>
          <a:xfrm>
            <a:off x="748938" y="3710413"/>
            <a:ext cx="8569234" cy="26642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3" name="Grafik 12" descr="Ein Bild, das Menschliches Gesicht, Person, Vorderkopf, Kinn enthält.&#10;&#10;Automatisch generierte Beschreibung">
            <a:extLst>
              <a:ext uri="{FF2B5EF4-FFF2-40B4-BE49-F238E27FC236}">
                <a16:creationId xmlns:a16="http://schemas.microsoft.com/office/drawing/2014/main" id="{97D02F17-264F-7CE0-42FC-1DFBE138D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800" y="2276616"/>
            <a:ext cx="1400175" cy="1962150"/>
          </a:xfrm>
          <a:prstGeom prst="rect">
            <a:avLst/>
          </a:prstGeom>
        </p:spPr>
      </p:pic>
      <p:sp>
        <p:nvSpPr>
          <p:cNvPr id="15" name="Textfeld 14">
            <a:extLst>
              <a:ext uri="{FF2B5EF4-FFF2-40B4-BE49-F238E27FC236}">
                <a16:creationId xmlns:a16="http://schemas.microsoft.com/office/drawing/2014/main" id="{AFF5245F-E083-A08B-A27D-425D6BD3C932}"/>
              </a:ext>
            </a:extLst>
          </p:cNvPr>
          <p:cNvSpPr txBox="1"/>
          <p:nvPr/>
        </p:nvSpPr>
        <p:spPr>
          <a:xfrm>
            <a:off x="574685" y="4149718"/>
            <a:ext cx="2124890" cy="923330"/>
          </a:xfrm>
          <a:prstGeom prst="rect">
            <a:avLst/>
          </a:prstGeom>
          <a:noFill/>
        </p:spPr>
        <p:txBody>
          <a:bodyPr wrap="square">
            <a:spAutoFit/>
          </a:bodyPr>
          <a:lstStyle/>
          <a:p>
            <a:pPr algn="ctr"/>
            <a:r>
              <a:rPr lang="de-CH"/>
              <a:t>Dipl.- Psych. </a:t>
            </a:r>
            <a:br>
              <a:rPr lang="de-CH"/>
            </a:br>
            <a:r>
              <a:rPr lang="de-CH" b="1"/>
              <a:t>Roland </a:t>
            </a:r>
            <a:r>
              <a:rPr lang="de-CH" b="1" err="1"/>
              <a:t>Antholzer</a:t>
            </a:r>
            <a:br>
              <a:rPr lang="de-CH"/>
            </a:br>
            <a:r>
              <a:rPr lang="de-CH"/>
              <a:t>Uni Tübingen, Christ</a:t>
            </a:r>
          </a:p>
        </p:txBody>
      </p:sp>
      <p:sp>
        <p:nvSpPr>
          <p:cNvPr id="8" name="Rechteck 7">
            <a:extLst>
              <a:ext uri="{FF2B5EF4-FFF2-40B4-BE49-F238E27FC236}">
                <a16:creationId xmlns:a16="http://schemas.microsoft.com/office/drawing/2014/main" id="{A3106584-416B-D9CA-9D7C-C19DAB53E997}"/>
              </a:ext>
            </a:extLst>
          </p:cNvPr>
          <p:cNvSpPr/>
          <p:nvPr/>
        </p:nvSpPr>
        <p:spPr>
          <a:xfrm>
            <a:off x="2699575" y="2261937"/>
            <a:ext cx="9361713" cy="4305917"/>
          </a:xfrm>
          <a:prstGeom prst="rect">
            <a:avLst/>
          </a:prstGeom>
          <a:solidFill>
            <a:srgbClr val="990033"/>
          </a:solidFill>
          <a:ln w="25400" cap="flat" cmpd="sng">
            <a:solidFill>
              <a:srgbClr val="367D90"/>
            </a:solidFill>
            <a:prstDash val="solid"/>
            <a:round/>
            <a:headEnd type="none" w="med" len="med"/>
            <a:tailEnd type="none" w="med" len="med"/>
          </a:ln>
          <a:effectLst>
            <a:outerShdw blurRad="50800" dist="38100" dir="2700000" algn="tl" rotWithShape="0">
              <a:prstClr val="black">
                <a:alpha val="40000"/>
              </a:prstClr>
            </a:outerShdw>
          </a:effectLst>
        </p:spPr>
        <p:txBody>
          <a:bodyPr wrap="square" lIns="91425" tIns="45700" rIns="91425" bIns="45700" anchor="t" anchorCtr="0"/>
          <a:lstStyle/>
          <a:p>
            <a:pPr>
              <a:lnSpc>
                <a:spcPct val="115000"/>
              </a:lnSpc>
              <a:spcAft>
                <a:spcPts val="0"/>
              </a:spcAft>
            </a:pPr>
            <a:r>
              <a:rPr lang="de-CH" sz="2800" dirty="0">
                <a:solidFill>
                  <a:schemeClr val="bg1"/>
                </a:solidFill>
                <a:latin typeface="Calibri" panose="020F0502020204030204" pitchFamily="34" charset="0"/>
                <a:ea typeface="Calibri" panose="020F0502020204030204" pitchFamily="34" charset="0"/>
              </a:rPr>
              <a:t>«Nun sehe ich allerdings einen grundsätzlichen Unterschied darin, ob ich psychologische Erkenntnisse in ein biblisches Modell einbaue, oder ob ich biblische Aussagen in ein psychologisches Modell einfüge. </a:t>
            </a:r>
            <a:br>
              <a:rPr lang="de-CH" sz="2800" dirty="0">
                <a:solidFill>
                  <a:schemeClr val="bg1"/>
                </a:solidFill>
                <a:latin typeface="Calibri" panose="020F0502020204030204" pitchFamily="34" charset="0"/>
                <a:ea typeface="Calibri" panose="020F0502020204030204" pitchFamily="34" charset="0"/>
              </a:rPr>
            </a:br>
            <a:br>
              <a:rPr lang="de-CH" sz="2800" dirty="0">
                <a:solidFill>
                  <a:schemeClr val="bg1"/>
                </a:solidFill>
                <a:latin typeface="Calibri" panose="020F0502020204030204" pitchFamily="34" charset="0"/>
                <a:ea typeface="Calibri" panose="020F0502020204030204" pitchFamily="34" charset="0"/>
              </a:rPr>
            </a:br>
            <a:r>
              <a:rPr lang="de-CH" sz="2800" dirty="0">
                <a:solidFill>
                  <a:schemeClr val="bg1"/>
                </a:solidFill>
                <a:latin typeface="Calibri" panose="020F0502020204030204" pitchFamily="34" charset="0"/>
                <a:ea typeface="Calibri" panose="020F0502020204030204" pitchFamily="34" charset="0"/>
              </a:rPr>
              <a:t>Eine biblische Seelsorge muss zur Grundlage die Bibel haben, bzw. eine biblische Psychologie.» </a:t>
            </a:r>
            <a:r>
              <a:rPr lang="de-CH" sz="2000" dirty="0">
                <a:solidFill>
                  <a:schemeClr val="bg1"/>
                </a:solidFill>
                <a:latin typeface="Calibri" panose="020F0502020204030204" pitchFamily="34" charset="0"/>
                <a:ea typeface="Calibri" panose="020F0502020204030204" pitchFamily="34" charset="0"/>
              </a:rPr>
              <a:t>(Vortrag «Biblische Seelsorge», Jan 2024)</a:t>
            </a:r>
            <a:endParaRPr lang="de-CH" sz="2000" dirty="0">
              <a:solidFill>
                <a:schemeClr val="bg1"/>
              </a:solidFill>
              <a:effectLst/>
              <a:latin typeface="Calibri" panose="020F0502020204030204" pitchFamily="34" charset="0"/>
              <a:ea typeface="Calibri" panose="020F0502020204030204" pitchFamily="34" charset="0"/>
            </a:endParaRPr>
          </a:p>
        </p:txBody>
      </p:sp>
      <p:sp>
        <p:nvSpPr>
          <p:cNvPr id="4" name="Rechteck 3">
            <a:extLst>
              <a:ext uri="{FF2B5EF4-FFF2-40B4-BE49-F238E27FC236}">
                <a16:creationId xmlns:a16="http://schemas.microsoft.com/office/drawing/2014/main" id="{D9536973-8C78-513A-28FE-807E9993DEB1}"/>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a:t>
            </a:r>
          </a:p>
        </p:txBody>
      </p:sp>
    </p:spTree>
    <p:extLst>
      <p:ext uri="{BB962C8B-B14F-4D97-AF65-F5344CB8AC3E}">
        <p14:creationId xmlns:p14="http://schemas.microsoft.com/office/powerpoint/2010/main" val="152018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92C75D-BAA2-AF6E-46E0-F142874601D7}"/>
              </a:ext>
            </a:extLst>
          </p:cNvPr>
          <p:cNvSpPr>
            <a:spLocks noGrp="1"/>
          </p:cNvSpPr>
          <p:nvPr>
            <p:ph type="title"/>
          </p:nvPr>
        </p:nvSpPr>
        <p:spPr/>
        <p:txBody>
          <a:bodyPr/>
          <a:lstStyle/>
          <a:p>
            <a:r>
              <a:rPr lang="de-CH" dirty="0">
                <a:solidFill>
                  <a:schemeClr val="tx2">
                    <a:lumMod val="75000"/>
                    <a:lumOff val="25000"/>
                  </a:schemeClr>
                </a:solidFill>
              </a:rPr>
              <a:t>Zum Seminar</a:t>
            </a:r>
          </a:p>
        </p:txBody>
      </p:sp>
      <p:sp>
        <p:nvSpPr>
          <p:cNvPr id="3" name="Inhaltsplatzhalter 2">
            <a:extLst>
              <a:ext uri="{FF2B5EF4-FFF2-40B4-BE49-F238E27FC236}">
                <a16:creationId xmlns:a16="http://schemas.microsoft.com/office/drawing/2014/main" id="{645E5220-AE66-81B7-691C-889F68F29C8D}"/>
              </a:ext>
            </a:extLst>
          </p:cNvPr>
          <p:cNvSpPr>
            <a:spLocks noGrp="1"/>
          </p:cNvSpPr>
          <p:nvPr>
            <p:ph idx="1"/>
          </p:nvPr>
        </p:nvSpPr>
        <p:spPr>
          <a:xfrm>
            <a:off x="838200" y="1825625"/>
            <a:ext cx="10866120" cy="3551047"/>
          </a:xfrm>
          <a:solidFill>
            <a:schemeClr val="accent6">
              <a:lumMod val="20000"/>
              <a:lumOff val="80000"/>
            </a:schemeClr>
          </a:solidFill>
          <a:scene3d>
            <a:camera prst="orthographicFront"/>
            <a:lightRig rig="threePt" dir="t"/>
          </a:scene3d>
          <a:sp3d>
            <a:bevelT/>
          </a:sp3d>
        </p:spPr>
        <p:txBody>
          <a:bodyPr/>
          <a:lstStyle/>
          <a:p>
            <a:pPr marL="0" indent="0" algn="ctr">
              <a:lnSpc>
                <a:spcPct val="150000"/>
              </a:lnSpc>
              <a:buNone/>
            </a:pPr>
            <a:r>
              <a:rPr lang="de-CH" dirty="0">
                <a:solidFill>
                  <a:srgbClr val="16310D"/>
                </a:solidFill>
              </a:rPr>
              <a:t>Dieses Seminar möchte Menschen ermutigen, </a:t>
            </a:r>
            <a:br>
              <a:rPr lang="de-CH" dirty="0">
                <a:solidFill>
                  <a:srgbClr val="16310D"/>
                </a:solidFill>
              </a:rPr>
            </a:br>
            <a:r>
              <a:rPr lang="de-CH" dirty="0">
                <a:solidFill>
                  <a:srgbClr val="16310D"/>
                </a:solidFill>
              </a:rPr>
              <a:t>die im Leben erlittenen Lebenswunden, Verletzungen und traumatischen Erfahrungen so aufzuarbeiten, </a:t>
            </a:r>
            <a:br>
              <a:rPr lang="de-CH" dirty="0">
                <a:solidFill>
                  <a:srgbClr val="16310D"/>
                </a:solidFill>
              </a:rPr>
            </a:br>
            <a:r>
              <a:rPr lang="de-CH" dirty="0">
                <a:solidFill>
                  <a:srgbClr val="16310D"/>
                </a:solidFill>
              </a:rPr>
              <a:t>dass diese keine offenen oder verborgenen Auswirkungen mehr </a:t>
            </a:r>
            <a:br>
              <a:rPr lang="de-CH" dirty="0">
                <a:solidFill>
                  <a:srgbClr val="16310D"/>
                </a:solidFill>
              </a:rPr>
            </a:br>
            <a:r>
              <a:rPr lang="de-CH" dirty="0">
                <a:solidFill>
                  <a:srgbClr val="16310D"/>
                </a:solidFill>
              </a:rPr>
              <a:t>auf ihre Persönlichkeitsentwicklung und Beziehungsgestaltung haben.</a:t>
            </a:r>
          </a:p>
        </p:txBody>
      </p:sp>
    </p:spTree>
    <p:extLst>
      <p:ext uri="{BB962C8B-B14F-4D97-AF65-F5344CB8AC3E}">
        <p14:creationId xmlns:p14="http://schemas.microsoft.com/office/powerpoint/2010/main" val="2469819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F7D8C-AC9C-44EA-92A0-34087E455264}"/>
            </a:ext>
          </a:extLst>
        </p:cNvPr>
        <p:cNvGrpSpPr/>
        <p:nvPr/>
      </p:nvGrpSpPr>
      <p:grpSpPr>
        <a:xfrm>
          <a:off x="0" y="0"/>
          <a:ext cx="0" cy="0"/>
          <a:chOff x="0" y="0"/>
          <a:chExt cx="0" cy="0"/>
        </a:xfrm>
      </p:grpSpPr>
      <p:pic>
        <p:nvPicPr>
          <p:cNvPr id="10" name="Grafik 9">
            <a:extLst>
              <a:ext uri="{FF2B5EF4-FFF2-40B4-BE49-F238E27FC236}">
                <a16:creationId xmlns:a16="http://schemas.microsoft.com/office/drawing/2014/main" id="{43C312E2-D8E3-0279-7802-B4237113CC32}"/>
              </a:ext>
            </a:extLst>
          </p:cNvPr>
          <p:cNvPicPr>
            <a:picLocks noChangeAspect="1"/>
          </p:cNvPicPr>
          <p:nvPr/>
        </p:nvPicPr>
        <p:blipFill>
          <a:blip r:embed="rId2">
            <a:duotone>
              <a:schemeClr val="bg2">
                <a:shade val="45000"/>
                <a:satMod val="135000"/>
              </a:schemeClr>
              <a:prstClr val="white"/>
            </a:duotone>
          </a:blip>
          <a:stretch>
            <a:fillRect/>
          </a:stretch>
        </p:blipFill>
        <p:spPr>
          <a:xfrm>
            <a:off x="9185189" y="0"/>
            <a:ext cx="3006811" cy="6819447"/>
          </a:xfrm>
          <a:prstGeom prst="rect">
            <a:avLst/>
          </a:prstGeom>
        </p:spPr>
      </p:pic>
      <p:sp>
        <p:nvSpPr>
          <p:cNvPr id="2" name="Titel 1">
            <a:extLst>
              <a:ext uri="{FF2B5EF4-FFF2-40B4-BE49-F238E27FC236}">
                <a16:creationId xmlns:a16="http://schemas.microsoft.com/office/drawing/2014/main" id="{4EF2C179-3C2C-D289-7E5A-12074D7752DA}"/>
              </a:ext>
            </a:extLst>
          </p:cNvPr>
          <p:cNvSpPr>
            <a:spLocks noGrp="1"/>
          </p:cNvSpPr>
          <p:nvPr>
            <p:ph type="title"/>
          </p:nvPr>
        </p:nvSpPr>
        <p:spPr/>
        <p:txBody>
          <a:bodyPr>
            <a:normAutofit/>
          </a:bodyPr>
          <a:lstStyle/>
          <a:p>
            <a:r>
              <a:rPr lang="de-CH" dirty="0">
                <a:solidFill>
                  <a:schemeClr val="accent1">
                    <a:lumMod val="75000"/>
                  </a:schemeClr>
                </a:solidFill>
                <a:latin typeface="Cambria" panose="02040503050406030204" pitchFamily="18" charset="0"/>
              </a:rPr>
              <a:t>Handbuch zur Seele – die Bibel</a:t>
            </a:r>
          </a:p>
        </p:txBody>
      </p:sp>
      <p:sp>
        <p:nvSpPr>
          <p:cNvPr id="3" name="Inhaltsplatzhalter 2">
            <a:extLst>
              <a:ext uri="{FF2B5EF4-FFF2-40B4-BE49-F238E27FC236}">
                <a16:creationId xmlns:a16="http://schemas.microsoft.com/office/drawing/2014/main" id="{2DF65F61-2589-7035-4547-02DE4B5C4710}"/>
              </a:ext>
            </a:extLst>
          </p:cNvPr>
          <p:cNvSpPr>
            <a:spLocks noGrp="1"/>
          </p:cNvSpPr>
          <p:nvPr>
            <p:ph idx="1"/>
          </p:nvPr>
        </p:nvSpPr>
        <p:spPr/>
        <p:txBody>
          <a:bodyPr/>
          <a:lstStyle/>
          <a:p>
            <a:pPr marL="0" indent="0">
              <a:buNone/>
            </a:pPr>
            <a:endParaRPr lang="de-CH" dirty="0">
              <a:solidFill>
                <a:schemeClr val="accent1">
                  <a:lumMod val="75000"/>
                </a:schemeClr>
              </a:solidFill>
              <a:latin typeface="Cambria" panose="02040503050406030204" pitchFamily="18" charset="0"/>
            </a:endParaRPr>
          </a:p>
        </p:txBody>
      </p:sp>
      <p:pic>
        <p:nvPicPr>
          <p:cNvPr id="5" name="image84.png">
            <a:extLst>
              <a:ext uri="{FF2B5EF4-FFF2-40B4-BE49-F238E27FC236}">
                <a16:creationId xmlns:a16="http://schemas.microsoft.com/office/drawing/2014/main" id="{8280178F-6B65-0921-36EF-6F48FC722A1A}"/>
              </a:ext>
            </a:extLst>
          </p:cNvPr>
          <p:cNvPicPr/>
          <p:nvPr/>
        </p:nvPicPr>
        <p:blipFill rotWithShape="1">
          <a:blip r:embed="rId3"/>
          <a:srcRect b="16974"/>
          <a:stretch/>
        </p:blipFill>
        <p:spPr bwMode="auto">
          <a:xfrm>
            <a:off x="852169" y="1825625"/>
            <a:ext cx="7581825" cy="4921164"/>
          </a:xfrm>
          <a:prstGeom prst="rect">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6" name="Rechteck 5">
            <a:extLst>
              <a:ext uri="{FF2B5EF4-FFF2-40B4-BE49-F238E27FC236}">
                <a16:creationId xmlns:a16="http://schemas.microsoft.com/office/drawing/2014/main" id="{3BC9B917-004A-E6AE-AB00-A1533539230C}"/>
              </a:ext>
            </a:extLst>
          </p:cNvPr>
          <p:cNvSpPr/>
          <p:nvPr/>
        </p:nvSpPr>
        <p:spPr>
          <a:xfrm>
            <a:off x="6446417" y="3814617"/>
            <a:ext cx="5185410" cy="1143044"/>
          </a:xfrm>
          <a:prstGeom prst="rect">
            <a:avLst/>
          </a:prstGeom>
          <a:solidFill>
            <a:schemeClr val="accent5"/>
          </a:solidFill>
          <a:ln w="25400" cap="flat" cmpd="sng">
            <a:solidFill>
              <a:srgbClr val="367D90"/>
            </a:solidFill>
            <a:prstDash val="solid"/>
            <a:round/>
            <a:headEnd type="none" w="med" len="med"/>
            <a:tailEnd type="none" w="med" len="med"/>
          </a:ln>
          <a:effectLst>
            <a:outerShdw blurRad="50800" dist="38100" dir="2700000" algn="tl" rotWithShape="0">
              <a:prstClr val="black">
                <a:alpha val="40000"/>
              </a:prstClr>
            </a:outerShdw>
          </a:effectLst>
        </p:spPr>
        <p:txBody>
          <a:bodyPr wrap="square" lIns="91425" tIns="45700" rIns="91425" bIns="45700" anchor="t" anchorCtr="0"/>
          <a:lstStyle/>
          <a:p>
            <a:pPr algn="ctr">
              <a:lnSpc>
                <a:spcPct val="115000"/>
              </a:lnSpc>
              <a:spcAft>
                <a:spcPts val="0"/>
              </a:spcAft>
            </a:pPr>
            <a:r>
              <a:rPr lang="de-CH" b="1" dirty="0">
                <a:solidFill>
                  <a:srgbClr val="000000"/>
                </a:solidFill>
                <a:effectLst/>
                <a:latin typeface="Calibri" panose="020F0502020204030204" pitchFamily="34" charset="0"/>
                <a:ea typeface="Calibri" panose="020F0502020204030204" pitchFamily="34" charset="0"/>
              </a:rPr>
              <a:t>Hinweis zu Hinweise:</a:t>
            </a:r>
            <a:endParaRPr lang="de-CH" dirty="0">
              <a:solidFill>
                <a:srgbClr val="000000"/>
              </a:solidFill>
              <a:effectLst/>
              <a:latin typeface="Calibri" panose="020F0502020204030204" pitchFamily="34" charset="0"/>
              <a:ea typeface="Calibri" panose="020F0502020204030204" pitchFamily="34" charset="0"/>
            </a:endParaRPr>
          </a:p>
          <a:p>
            <a:pPr algn="ctr">
              <a:lnSpc>
                <a:spcPct val="115000"/>
              </a:lnSpc>
              <a:spcAft>
                <a:spcPts val="0"/>
              </a:spcAft>
            </a:pPr>
            <a:r>
              <a:rPr lang="de-CH" dirty="0">
                <a:solidFill>
                  <a:srgbClr val="000000"/>
                </a:solidFill>
                <a:effectLst/>
                <a:latin typeface="Calibri" panose="020F0502020204030204" pitchFamily="34" charset="0"/>
                <a:ea typeface="Calibri" panose="020F0502020204030204" pitchFamily="34" charset="0"/>
              </a:rPr>
              <a:t>Mit der Bibel und den Geistes-Wissenschaften </a:t>
            </a:r>
            <a:br>
              <a:rPr lang="de-CH" dirty="0">
                <a:solidFill>
                  <a:srgbClr val="000000"/>
                </a:solidFill>
                <a:effectLst/>
                <a:latin typeface="Calibri" panose="020F0502020204030204" pitchFamily="34" charset="0"/>
                <a:ea typeface="Calibri" panose="020F0502020204030204" pitchFamily="34" charset="0"/>
              </a:rPr>
            </a:br>
            <a:r>
              <a:rPr lang="de-CH" dirty="0">
                <a:solidFill>
                  <a:srgbClr val="000000"/>
                </a:solidFill>
                <a:effectLst/>
                <a:latin typeface="Calibri" panose="020F0502020204030204" pitchFamily="34" charset="0"/>
                <a:ea typeface="Calibri" panose="020F0502020204030204" pitchFamily="34" charset="0"/>
              </a:rPr>
              <a:t>lässt sich praktisch alles dokumentieren.</a:t>
            </a:r>
          </a:p>
        </p:txBody>
      </p:sp>
      <p:sp>
        <p:nvSpPr>
          <p:cNvPr id="7" name="Rechteck 6">
            <a:extLst>
              <a:ext uri="{FF2B5EF4-FFF2-40B4-BE49-F238E27FC236}">
                <a16:creationId xmlns:a16="http://schemas.microsoft.com/office/drawing/2014/main" id="{15A78665-5B3F-0FA7-66D6-2935A198A53B}"/>
              </a:ext>
            </a:extLst>
          </p:cNvPr>
          <p:cNvSpPr/>
          <p:nvPr/>
        </p:nvSpPr>
        <p:spPr>
          <a:xfrm>
            <a:off x="5634681" y="2362678"/>
            <a:ext cx="6557319" cy="1351471"/>
          </a:xfrm>
          <a:prstGeom prst="rect">
            <a:avLst/>
          </a:prstGeom>
          <a:solidFill>
            <a:srgbClr val="9FD3E1"/>
          </a:solidFill>
          <a:ln w="25400" cap="flat" cmpd="sng">
            <a:solidFill>
              <a:srgbClr val="367D90"/>
            </a:solidFill>
            <a:prstDash val="solid"/>
            <a:round/>
            <a:headEnd type="none" w="med" len="med"/>
            <a:tailEnd type="none" w="med" len="med"/>
          </a:ln>
          <a:effectLst>
            <a:outerShdw blurRad="50800" dist="38100" dir="2700000" algn="tl" rotWithShape="0">
              <a:prstClr val="black">
                <a:alpha val="40000"/>
              </a:prstClr>
            </a:outerShdw>
          </a:effectLst>
        </p:spPr>
        <p:txBody>
          <a:bodyPr wrap="square" lIns="91425" tIns="45700" rIns="91425" bIns="45700" anchor="t" anchorCtr="0"/>
          <a:lstStyle/>
          <a:p>
            <a:pPr algn="ctr">
              <a:lnSpc>
                <a:spcPct val="115000"/>
              </a:lnSpc>
              <a:spcAft>
                <a:spcPts val="0"/>
              </a:spcAft>
            </a:pPr>
            <a:r>
              <a:rPr lang="de-CH" b="1" dirty="0">
                <a:solidFill>
                  <a:srgbClr val="000000"/>
                </a:solidFill>
                <a:effectLst/>
                <a:latin typeface="Calibri" panose="020F0502020204030204" pitchFamily="34" charset="0"/>
                <a:ea typeface="Calibri" panose="020F0502020204030204" pitchFamily="34" charset="0"/>
              </a:rPr>
              <a:t>Hinweise:</a:t>
            </a:r>
            <a:endParaRPr lang="de-CH" dirty="0">
              <a:solidFill>
                <a:srgbClr val="000000"/>
              </a:solidFill>
              <a:effectLst/>
              <a:latin typeface="Calibri" panose="020F0502020204030204" pitchFamily="34" charset="0"/>
              <a:ea typeface="Calibri" panose="020F0502020204030204" pitchFamily="34" charset="0"/>
            </a:endParaRPr>
          </a:p>
          <a:p>
            <a:pPr algn="ctr">
              <a:lnSpc>
                <a:spcPct val="115000"/>
              </a:lnSpc>
              <a:spcAft>
                <a:spcPts val="0"/>
              </a:spcAft>
            </a:pPr>
            <a:r>
              <a:rPr lang="de-CH" dirty="0">
                <a:solidFill>
                  <a:srgbClr val="000000"/>
                </a:solidFill>
                <a:effectLst/>
                <a:latin typeface="Calibri" panose="020F0502020204030204" pitchFamily="34" charset="0"/>
                <a:ea typeface="Calibri" panose="020F0502020204030204" pitchFamily="34" charset="0"/>
              </a:rPr>
              <a:t>Alle nachfolgenden Konzepte sind der Bibel entnommen  - UND - alle nachfolgenden Konzepte sind </a:t>
            </a:r>
          </a:p>
          <a:p>
            <a:pPr algn="ctr">
              <a:lnSpc>
                <a:spcPct val="115000"/>
              </a:lnSpc>
              <a:spcAft>
                <a:spcPts val="0"/>
              </a:spcAft>
            </a:pPr>
            <a:r>
              <a:rPr lang="de-CH" dirty="0">
                <a:solidFill>
                  <a:srgbClr val="000000"/>
                </a:solidFill>
                <a:effectLst/>
                <a:latin typeface="Calibri" panose="020F0502020204030204" pitchFamily="34" charset="0"/>
                <a:ea typeface="Calibri" panose="020F0502020204030204" pitchFamily="34" charset="0"/>
              </a:rPr>
              <a:t>durch neueste wissenschaftliche Erkenntnisse gestützt.</a:t>
            </a:r>
          </a:p>
        </p:txBody>
      </p:sp>
      <p:sp>
        <p:nvSpPr>
          <p:cNvPr id="8" name="Herz 7">
            <a:extLst>
              <a:ext uri="{FF2B5EF4-FFF2-40B4-BE49-F238E27FC236}">
                <a16:creationId xmlns:a16="http://schemas.microsoft.com/office/drawing/2014/main" id="{B4183AA4-BD44-EEF8-3D95-A3AB3A094030}"/>
              </a:ext>
            </a:extLst>
          </p:cNvPr>
          <p:cNvSpPr/>
          <p:nvPr/>
        </p:nvSpPr>
        <p:spPr>
          <a:xfrm>
            <a:off x="7480470" y="4794170"/>
            <a:ext cx="2865738" cy="2161875"/>
          </a:xfrm>
          <a:prstGeom prst="heart">
            <a:avLst/>
          </a:prstGeom>
          <a:solidFill>
            <a:srgbClr val="FF0000"/>
          </a:solidFill>
          <a:ln w="25400" cap="flat" cmpd="sng">
            <a:solidFill>
              <a:srgbClr val="8C3A38"/>
            </a:solidFill>
            <a:prstDash val="solid"/>
            <a:round/>
            <a:headEnd type="none" w="med" len="med"/>
            <a:tailEnd type="none" w="med" len="med"/>
          </a:ln>
          <a:effectLst>
            <a:outerShdw blurRad="50800" dist="38100" dir="2700000" algn="tl" rotWithShape="0">
              <a:prstClr val="black">
                <a:alpha val="40000"/>
              </a:prstClr>
            </a:outerShdw>
          </a:effectLst>
        </p:spPr>
        <p:txBody>
          <a:bodyPr lIns="91425" tIns="45700" rIns="91425" bIns="45700" anchor="ctr" anchorCtr="0"/>
          <a:lstStyle/>
          <a:p>
            <a:pPr algn="ctr">
              <a:lnSpc>
                <a:spcPct val="114000"/>
              </a:lnSpc>
              <a:spcAft>
                <a:spcPts val="1000"/>
              </a:spcAft>
            </a:pPr>
            <a:r>
              <a:rPr lang="de-CH" sz="1100">
                <a:solidFill>
                  <a:srgbClr val="000000"/>
                </a:solidFill>
                <a:effectLst/>
                <a:latin typeface="Calibri" panose="020F0502020204030204" pitchFamily="34" charset="0"/>
                <a:ea typeface="Calibri" panose="020F0502020204030204" pitchFamily="34" charset="0"/>
              </a:rPr>
              <a:t> </a:t>
            </a:r>
          </a:p>
        </p:txBody>
      </p:sp>
      <p:sp>
        <p:nvSpPr>
          <p:cNvPr id="9" name="Rechteck 8">
            <a:extLst>
              <a:ext uri="{FF2B5EF4-FFF2-40B4-BE49-F238E27FC236}">
                <a16:creationId xmlns:a16="http://schemas.microsoft.com/office/drawing/2014/main" id="{59C5B065-7E93-24B3-9435-7D384AEA5E45}"/>
              </a:ext>
            </a:extLst>
          </p:cNvPr>
          <p:cNvSpPr/>
          <p:nvPr/>
        </p:nvSpPr>
        <p:spPr>
          <a:xfrm>
            <a:off x="7661702" y="5453063"/>
            <a:ext cx="2503273" cy="723900"/>
          </a:xfrm>
          <a:prstGeom prst="rect">
            <a:avLst/>
          </a:prstGeom>
          <a:noFill/>
          <a:ln>
            <a:noFill/>
          </a:ln>
        </p:spPr>
        <p:txBody>
          <a:bodyPr lIns="91425" tIns="45700" rIns="91425" bIns="45700" anchor="t" anchorCtr="0"/>
          <a:lstStyle/>
          <a:p>
            <a:pPr algn="ctr">
              <a:lnSpc>
                <a:spcPct val="114000"/>
              </a:lnSpc>
              <a:spcAft>
                <a:spcPts val="1000"/>
              </a:spcAft>
            </a:pPr>
            <a:r>
              <a:rPr lang="de-CH" sz="2400" dirty="0">
                <a:solidFill>
                  <a:srgbClr val="FFFFFF"/>
                </a:solidFill>
                <a:effectLst/>
                <a:latin typeface="Calibri" panose="020F0502020204030204" pitchFamily="34" charset="0"/>
                <a:ea typeface="Calibri" panose="020F0502020204030204" pitchFamily="34" charset="0"/>
              </a:rPr>
              <a:t>Darum denke selber!</a:t>
            </a:r>
            <a:endParaRPr lang="de-CH" sz="2400" dirty="0">
              <a:solidFill>
                <a:srgbClr val="000000"/>
              </a:solidFill>
              <a:effectLst/>
              <a:latin typeface="Calibri" panose="020F0502020204030204" pitchFamily="34" charset="0"/>
              <a:ea typeface="Calibri" panose="020F0502020204030204" pitchFamily="34" charset="0"/>
            </a:endParaRPr>
          </a:p>
          <a:p>
            <a:pPr>
              <a:lnSpc>
                <a:spcPct val="114000"/>
              </a:lnSpc>
              <a:spcAft>
                <a:spcPts val="1000"/>
              </a:spcAft>
            </a:pPr>
            <a:r>
              <a:rPr lang="de-CH" sz="1100" dirty="0">
                <a:solidFill>
                  <a:srgbClr val="000000"/>
                </a:solidFill>
                <a:effectLst/>
                <a:latin typeface="Calibri" panose="020F0502020204030204" pitchFamily="34" charset="0"/>
                <a:ea typeface="Calibri" panose="020F0502020204030204" pitchFamily="34" charset="0"/>
              </a:rPr>
              <a:t> </a:t>
            </a:r>
          </a:p>
        </p:txBody>
      </p:sp>
      <p:sp>
        <p:nvSpPr>
          <p:cNvPr id="4" name="Rechteck 3">
            <a:extLst>
              <a:ext uri="{FF2B5EF4-FFF2-40B4-BE49-F238E27FC236}">
                <a16:creationId xmlns:a16="http://schemas.microsoft.com/office/drawing/2014/main" id="{8018F15E-3B13-0DB3-3A88-ECB106D72C72}"/>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6</a:t>
            </a:r>
          </a:p>
        </p:txBody>
      </p:sp>
    </p:spTree>
    <p:extLst>
      <p:ext uri="{BB962C8B-B14F-4D97-AF65-F5344CB8AC3E}">
        <p14:creationId xmlns:p14="http://schemas.microsoft.com/office/powerpoint/2010/main" val="426197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EA8DA-7C97-1E46-FDDD-663419A97CD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72AF25C-9E40-C3D5-7548-415A1624F74A}"/>
              </a:ext>
            </a:extLst>
          </p:cNvPr>
          <p:cNvSpPr>
            <a:spLocks noGrp="1"/>
          </p:cNvSpPr>
          <p:nvPr>
            <p:ph type="title"/>
          </p:nvPr>
        </p:nvSpPr>
        <p:spPr/>
        <p:txBody>
          <a:bodyPr/>
          <a:lstStyle/>
          <a:p>
            <a:r>
              <a:rPr lang="de-CH" dirty="0">
                <a:solidFill>
                  <a:schemeClr val="tx2">
                    <a:lumMod val="75000"/>
                    <a:lumOff val="25000"/>
                  </a:schemeClr>
                </a:solidFill>
              </a:rPr>
              <a:t>Gottesverständnis</a:t>
            </a:r>
            <a:endParaRPr lang="de-CH" baseline="30000" dirty="0">
              <a:solidFill>
                <a:schemeClr val="tx2">
                  <a:lumMod val="75000"/>
                  <a:lumOff val="25000"/>
                </a:schemeClr>
              </a:solidFill>
            </a:endParaRPr>
          </a:p>
        </p:txBody>
      </p:sp>
      <p:sp>
        <p:nvSpPr>
          <p:cNvPr id="3" name="Inhaltsplatzhalter 2">
            <a:extLst>
              <a:ext uri="{FF2B5EF4-FFF2-40B4-BE49-F238E27FC236}">
                <a16:creationId xmlns:a16="http://schemas.microsoft.com/office/drawing/2014/main" id="{8F7C8B9F-BF1D-DC07-32D1-6EBF9E2AB265}"/>
              </a:ext>
            </a:extLst>
          </p:cNvPr>
          <p:cNvSpPr>
            <a:spLocks noGrp="1"/>
          </p:cNvSpPr>
          <p:nvPr>
            <p:ph idx="1"/>
          </p:nvPr>
        </p:nvSpPr>
        <p:spPr/>
        <p:txBody>
          <a:bodyPr>
            <a:normAutofit/>
          </a:bodyPr>
          <a:lstStyle/>
          <a:p>
            <a:r>
              <a:rPr lang="de-CH" dirty="0"/>
              <a:t>Gottesverständnis in der Design Psychologie</a:t>
            </a:r>
          </a:p>
          <a:p>
            <a:pPr lvl="1"/>
            <a:endParaRPr lang="de-CH" dirty="0"/>
          </a:p>
          <a:p>
            <a:endParaRPr lang="de-CH" dirty="0"/>
          </a:p>
          <a:p>
            <a:pPr marL="457200" lvl="1" indent="0">
              <a:buNone/>
            </a:pPr>
            <a:endParaRPr lang="de-CH" dirty="0"/>
          </a:p>
          <a:p>
            <a:pPr marL="457200" lvl="1" indent="0">
              <a:buNone/>
            </a:pPr>
            <a:endParaRPr lang="de-CH" dirty="0"/>
          </a:p>
          <a:p>
            <a:pPr lvl="1"/>
            <a:endParaRPr lang="de-CH" dirty="0"/>
          </a:p>
          <a:p>
            <a:pPr marL="0" indent="0">
              <a:buNone/>
            </a:pPr>
            <a:endParaRPr lang="de-CH" dirty="0"/>
          </a:p>
          <a:p>
            <a:pPr marL="0" indent="0">
              <a:buNone/>
            </a:pPr>
            <a:endParaRPr lang="de-CH" dirty="0"/>
          </a:p>
        </p:txBody>
      </p:sp>
      <p:sp>
        <p:nvSpPr>
          <p:cNvPr id="4" name="AutoShape 2">
            <a:extLst>
              <a:ext uri="{FF2B5EF4-FFF2-40B4-BE49-F238E27FC236}">
                <a16:creationId xmlns:a16="http://schemas.microsoft.com/office/drawing/2014/main" id="{5E5F9039-1AD8-854F-1C06-B92EB34370B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6" name="Rechteck 5">
            <a:extLst>
              <a:ext uri="{FF2B5EF4-FFF2-40B4-BE49-F238E27FC236}">
                <a16:creationId xmlns:a16="http://schemas.microsoft.com/office/drawing/2014/main" id="{AE6554AC-C411-6C68-7FE8-F9C3476C52B7}"/>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6</a:t>
            </a:r>
          </a:p>
        </p:txBody>
      </p:sp>
      <p:sp>
        <p:nvSpPr>
          <p:cNvPr id="7" name="Rectangle 4">
            <a:extLst>
              <a:ext uri="{FF2B5EF4-FFF2-40B4-BE49-F238E27FC236}">
                <a16:creationId xmlns:a16="http://schemas.microsoft.com/office/drawing/2014/main" id="{110DB94A-CC46-E12B-4A3D-6C54C14B047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cxnSp>
        <p:nvCxnSpPr>
          <p:cNvPr id="8" name="Gerader Verbinder 7">
            <a:extLst>
              <a:ext uri="{FF2B5EF4-FFF2-40B4-BE49-F238E27FC236}">
                <a16:creationId xmlns:a16="http://schemas.microsoft.com/office/drawing/2014/main" id="{85D1B458-8241-B1D7-7E98-A5A065814C8A}"/>
              </a:ext>
            </a:extLst>
          </p:cNvPr>
          <p:cNvCxnSpPr/>
          <p:nvPr/>
        </p:nvCxnSpPr>
        <p:spPr>
          <a:xfrm flipV="1">
            <a:off x="884555" y="10003790"/>
            <a:ext cx="5759450" cy="7620"/>
          </a:xfrm>
          <a:prstGeom prst="line">
            <a:avLst/>
          </a:prstGeom>
          <a:ln w="76200">
            <a:solidFill>
              <a:srgbClr val="5C674F"/>
            </a:solidFill>
          </a:ln>
        </p:spPr>
        <p:style>
          <a:lnRef idx="1">
            <a:schemeClr val="accent1"/>
          </a:lnRef>
          <a:fillRef idx="0">
            <a:schemeClr val="accent1"/>
          </a:fillRef>
          <a:effectRef idx="0">
            <a:schemeClr val="accent1"/>
          </a:effectRef>
          <a:fontRef idx="minor">
            <a:schemeClr val="tx1"/>
          </a:fontRef>
        </p:style>
      </p:cxnSp>
      <p:sp>
        <p:nvSpPr>
          <p:cNvPr id="10" name="Rectangle 7">
            <a:extLst>
              <a:ext uri="{FF2B5EF4-FFF2-40B4-BE49-F238E27FC236}">
                <a16:creationId xmlns:a16="http://schemas.microsoft.com/office/drawing/2014/main" id="{B9B2D264-BD85-1A91-A77F-D8A025A22892}"/>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cxnSp>
        <p:nvCxnSpPr>
          <p:cNvPr id="11" name="Gerader Verbinder 10">
            <a:extLst>
              <a:ext uri="{FF2B5EF4-FFF2-40B4-BE49-F238E27FC236}">
                <a16:creationId xmlns:a16="http://schemas.microsoft.com/office/drawing/2014/main" id="{5954A9AA-A94A-352A-8331-3A7BD18B9D43}"/>
              </a:ext>
            </a:extLst>
          </p:cNvPr>
          <p:cNvCxnSpPr/>
          <p:nvPr/>
        </p:nvCxnSpPr>
        <p:spPr>
          <a:xfrm flipV="1">
            <a:off x="1036955" y="10156190"/>
            <a:ext cx="5759450" cy="7620"/>
          </a:xfrm>
          <a:prstGeom prst="line">
            <a:avLst/>
          </a:prstGeom>
          <a:ln w="76200">
            <a:solidFill>
              <a:srgbClr val="5C674F"/>
            </a:solidFill>
          </a:ln>
        </p:spPr>
        <p:style>
          <a:lnRef idx="1">
            <a:schemeClr val="accent1"/>
          </a:lnRef>
          <a:fillRef idx="0">
            <a:schemeClr val="accent1"/>
          </a:fillRef>
          <a:effectRef idx="0">
            <a:schemeClr val="accent1"/>
          </a:effectRef>
          <a:fontRef idx="minor">
            <a:schemeClr val="tx1"/>
          </a:fontRef>
        </p:style>
      </p:cxnSp>
      <p:sp>
        <p:nvSpPr>
          <p:cNvPr id="5" name="Rectangle 5">
            <a:extLst>
              <a:ext uri="{FF2B5EF4-FFF2-40B4-BE49-F238E27FC236}">
                <a16:creationId xmlns:a16="http://schemas.microsoft.com/office/drawing/2014/main" id="{B21661FC-5C09-3595-BF2E-5EBD54730757}"/>
              </a:ext>
            </a:extLst>
          </p:cNvPr>
          <p:cNvSpPr>
            <a:spLocks noChangeArrowheads="1"/>
          </p:cNvSpPr>
          <p:nvPr/>
        </p:nvSpPr>
        <p:spPr bwMode="auto">
          <a:xfrm>
            <a:off x="838200" y="2549117"/>
            <a:ext cx="10389997" cy="2554545"/>
          </a:xfrm>
          <a:prstGeom prst="rect">
            <a:avLst/>
          </a:prstGeom>
          <a:solidFill>
            <a:schemeClr val="accent6">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lvl="1" algn="ctr"/>
            <a:r>
              <a:rPr lang="de-CH" sz="3200" dirty="0"/>
              <a:t>Es gibt eine personifizierte, erlebbare Macht, </a:t>
            </a:r>
          </a:p>
          <a:p>
            <a:pPr lvl="1" algn="ctr"/>
            <a:r>
              <a:rPr lang="de-CH" sz="3200" dirty="0"/>
              <a:t>die über dem Menschen steht, </a:t>
            </a:r>
          </a:p>
          <a:p>
            <a:pPr lvl="1" algn="ctr"/>
            <a:r>
              <a:rPr lang="de-CH" sz="3200" dirty="0"/>
              <a:t>die umfassend für den Menschen ist und </a:t>
            </a:r>
          </a:p>
          <a:p>
            <a:pPr lvl="1" algn="ctr"/>
            <a:r>
              <a:rPr lang="de-CH" sz="3200" dirty="0"/>
              <a:t>sich selbst vollumfänglich zu seinem Wohl, </a:t>
            </a:r>
            <a:br>
              <a:rPr lang="de-CH" sz="3200" dirty="0"/>
            </a:br>
            <a:r>
              <a:rPr lang="de-CH" sz="3200" dirty="0"/>
              <a:t>seiner Heilung und Wiederherstellung hingibt.</a:t>
            </a:r>
          </a:p>
        </p:txBody>
      </p:sp>
    </p:spTree>
    <p:extLst>
      <p:ext uri="{BB962C8B-B14F-4D97-AF65-F5344CB8AC3E}">
        <p14:creationId xmlns:p14="http://schemas.microsoft.com/office/powerpoint/2010/main" val="1689595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A839A-8D6F-08F0-5301-16BD2224DAE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5E55B11-F9A5-71A9-410E-FF0CD76907BD}"/>
              </a:ext>
            </a:extLst>
          </p:cNvPr>
          <p:cNvSpPr>
            <a:spLocks noGrp="1"/>
          </p:cNvSpPr>
          <p:nvPr>
            <p:ph type="title"/>
          </p:nvPr>
        </p:nvSpPr>
        <p:spPr/>
        <p:txBody>
          <a:bodyPr/>
          <a:lstStyle/>
          <a:p>
            <a:r>
              <a:rPr lang="de-CH" dirty="0">
                <a:solidFill>
                  <a:schemeClr val="tx2">
                    <a:lumMod val="75000"/>
                    <a:lumOff val="25000"/>
                  </a:schemeClr>
                </a:solidFill>
              </a:rPr>
              <a:t>Einzige Heilungskompetenz</a:t>
            </a:r>
            <a:endParaRPr lang="de-CH" baseline="30000" dirty="0">
              <a:solidFill>
                <a:schemeClr val="tx2">
                  <a:lumMod val="75000"/>
                  <a:lumOff val="25000"/>
                </a:schemeClr>
              </a:solidFill>
            </a:endParaRPr>
          </a:p>
        </p:txBody>
      </p:sp>
      <p:sp>
        <p:nvSpPr>
          <p:cNvPr id="4" name="AutoShape 2">
            <a:extLst>
              <a:ext uri="{FF2B5EF4-FFF2-40B4-BE49-F238E27FC236}">
                <a16:creationId xmlns:a16="http://schemas.microsoft.com/office/drawing/2014/main" id="{005CF71B-AE19-7A1E-79B8-429A602159D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6" name="Rechteck 5">
            <a:extLst>
              <a:ext uri="{FF2B5EF4-FFF2-40B4-BE49-F238E27FC236}">
                <a16:creationId xmlns:a16="http://schemas.microsoft.com/office/drawing/2014/main" id="{FEA939A6-2923-B7F5-7EB5-FC967B41AD6F}"/>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7</a:t>
            </a:r>
          </a:p>
        </p:txBody>
      </p:sp>
      <p:sp>
        <p:nvSpPr>
          <p:cNvPr id="7" name="Rectangle 4">
            <a:extLst>
              <a:ext uri="{FF2B5EF4-FFF2-40B4-BE49-F238E27FC236}">
                <a16:creationId xmlns:a16="http://schemas.microsoft.com/office/drawing/2014/main" id="{53CC0483-8E7B-3AFB-96B7-87CA4647BBF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cxnSp>
        <p:nvCxnSpPr>
          <p:cNvPr id="8" name="Gerader Verbinder 7">
            <a:extLst>
              <a:ext uri="{FF2B5EF4-FFF2-40B4-BE49-F238E27FC236}">
                <a16:creationId xmlns:a16="http://schemas.microsoft.com/office/drawing/2014/main" id="{64004F37-3592-659E-0968-1EF22F2E067B}"/>
              </a:ext>
            </a:extLst>
          </p:cNvPr>
          <p:cNvCxnSpPr/>
          <p:nvPr/>
        </p:nvCxnSpPr>
        <p:spPr>
          <a:xfrm flipV="1">
            <a:off x="884555" y="10003790"/>
            <a:ext cx="5759450" cy="7620"/>
          </a:xfrm>
          <a:prstGeom prst="line">
            <a:avLst/>
          </a:prstGeom>
          <a:ln w="76200">
            <a:solidFill>
              <a:srgbClr val="5C674F"/>
            </a:solidFill>
          </a:ln>
        </p:spPr>
        <p:style>
          <a:lnRef idx="1">
            <a:schemeClr val="accent1"/>
          </a:lnRef>
          <a:fillRef idx="0">
            <a:schemeClr val="accent1"/>
          </a:fillRef>
          <a:effectRef idx="0">
            <a:schemeClr val="accent1"/>
          </a:effectRef>
          <a:fontRef idx="minor">
            <a:schemeClr val="tx1"/>
          </a:fontRef>
        </p:style>
      </p:cxnSp>
      <p:sp>
        <p:nvSpPr>
          <p:cNvPr id="10" name="Rectangle 7">
            <a:extLst>
              <a:ext uri="{FF2B5EF4-FFF2-40B4-BE49-F238E27FC236}">
                <a16:creationId xmlns:a16="http://schemas.microsoft.com/office/drawing/2014/main" id="{F85497C9-366F-FE66-E259-51CBB1EBC049}"/>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cxnSp>
        <p:nvCxnSpPr>
          <p:cNvPr id="11" name="Gerader Verbinder 10">
            <a:extLst>
              <a:ext uri="{FF2B5EF4-FFF2-40B4-BE49-F238E27FC236}">
                <a16:creationId xmlns:a16="http://schemas.microsoft.com/office/drawing/2014/main" id="{D2E64E7F-5679-4F95-48B6-CCCAC07B2327}"/>
              </a:ext>
            </a:extLst>
          </p:cNvPr>
          <p:cNvCxnSpPr/>
          <p:nvPr/>
        </p:nvCxnSpPr>
        <p:spPr>
          <a:xfrm flipV="1">
            <a:off x="1036955" y="10156190"/>
            <a:ext cx="5759450" cy="7620"/>
          </a:xfrm>
          <a:prstGeom prst="line">
            <a:avLst/>
          </a:prstGeom>
          <a:ln w="76200">
            <a:solidFill>
              <a:srgbClr val="5C674F"/>
            </a:solidFill>
          </a:ln>
        </p:spPr>
        <p:style>
          <a:lnRef idx="1">
            <a:schemeClr val="accent1"/>
          </a:lnRef>
          <a:fillRef idx="0">
            <a:schemeClr val="accent1"/>
          </a:fillRef>
          <a:effectRef idx="0">
            <a:schemeClr val="accent1"/>
          </a:effectRef>
          <a:fontRef idx="minor">
            <a:schemeClr val="tx1"/>
          </a:fontRef>
        </p:style>
      </p:cxnSp>
      <p:sp>
        <p:nvSpPr>
          <p:cNvPr id="5" name="Rectangle 5">
            <a:extLst>
              <a:ext uri="{FF2B5EF4-FFF2-40B4-BE49-F238E27FC236}">
                <a16:creationId xmlns:a16="http://schemas.microsoft.com/office/drawing/2014/main" id="{3F8F9014-585D-8B5C-540C-F7E5328F3072}"/>
              </a:ext>
            </a:extLst>
          </p:cNvPr>
          <p:cNvSpPr>
            <a:spLocks noChangeArrowheads="1"/>
          </p:cNvSpPr>
          <p:nvPr/>
        </p:nvSpPr>
        <p:spPr bwMode="auto">
          <a:xfrm>
            <a:off x="838200" y="1690688"/>
            <a:ext cx="10729525" cy="4832092"/>
          </a:xfrm>
          <a:prstGeom prst="rect">
            <a:avLst/>
          </a:prstGeom>
          <a:solidFill>
            <a:schemeClr val="accent6">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r>
              <a:rPr lang="de-CH" sz="2800" dirty="0"/>
              <a:t>„Ich bin der HERR, dein Arzt“ </a:t>
            </a:r>
            <a:r>
              <a:rPr lang="de-CH" sz="2000" dirty="0"/>
              <a:t>(2. Mose 15,26). </a:t>
            </a:r>
            <a:br>
              <a:rPr lang="de-CH" sz="2800" dirty="0"/>
            </a:br>
            <a:r>
              <a:rPr lang="de-CH" sz="2800" dirty="0"/>
              <a:t>„Er heilt die zerbrochenen Herzens sind und verbindet ihre Wunden“ </a:t>
            </a:r>
            <a:r>
              <a:rPr lang="de-CH" sz="2000" dirty="0"/>
              <a:t>(Psalm 147,3). </a:t>
            </a:r>
          </a:p>
          <a:p>
            <a:r>
              <a:rPr lang="de-CH" sz="2800" dirty="0"/>
              <a:t>„Denn ich will dir Heilung bringen und deine Wunden heilen, spricht der HERR.“</a:t>
            </a:r>
            <a:r>
              <a:rPr lang="de-CH" sz="2000" dirty="0"/>
              <a:t> (Jeremiah 30:17). </a:t>
            </a:r>
          </a:p>
          <a:p>
            <a:r>
              <a:rPr lang="de-CH" sz="2800" dirty="0"/>
              <a:t>„Er stellt meine Seele wieder her. Er führt mich auf rechter Strasse um seines Namens willen.“ </a:t>
            </a:r>
            <a:r>
              <a:rPr lang="de-CH" sz="2000" dirty="0"/>
              <a:t>(Psalm 23:3).</a:t>
            </a:r>
          </a:p>
          <a:p>
            <a:r>
              <a:rPr lang="de-CH" sz="2800" dirty="0"/>
              <a:t>„Kommt her zu mir, alle, die ihr mühselig und beladen seid; ich will euch erquicken.  Nehmt auf euch mein Joch und lernt von mir; denn ich bin sanftmütig und von Herzen demütig; so werdet ihr Ruhe finden für eure Seelen.“ </a:t>
            </a:r>
            <a:r>
              <a:rPr lang="de-CH" sz="2000" dirty="0"/>
              <a:t>(Matthäus 10,28-29).</a:t>
            </a:r>
          </a:p>
        </p:txBody>
      </p:sp>
    </p:spTree>
    <p:extLst>
      <p:ext uri="{BB962C8B-B14F-4D97-AF65-F5344CB8AC3E}">
        <p14:creationId xmlns:p14="http://schemas.microsoft.com/office/powerpoint/2010/main" val="4212553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D571AF-1892-7EF1-8120-E8AC635D415D}"/>
              </a:ext>
            </a:extLst>
          </p:cNvPr>
          <p:cNvSpPr>
            <a:spLocks noGrp="1"/>
          </p:cNvSpPr>
          <p:nvPr>
            <p:ph type="title"/>
          </p:nvPr>
        </p:nvSpPr>
        <p:spPr/>
        <p:txBody>
          <a:bodyPr/>
          <a:lstStyle/>
          <a:p>
            <a:endParaRPr lang="de-CH"/>
          </a:p>
        </p:txBody>
      </p:sp>
      <p:pic>
        <p:nvPicPr>
          <p:cNvPr id="5" name="Inhaltsplatzhalter 4">
            <a:extLst>
              <a:ext uri="{FF2B5EF4-FFF2-40B4-BE49-F238E27FC236}">
                <a16:creationId xmlns:a16="http://schemas.microsoft.com/office/drawing/2014/main" id="{71888CFB-2F49-8430-8DEB-C176BE19B7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918639" cy="3442701"/>
          </a:xfrm>
          <a:prstGeom prst="rect">
            <a:avLst/>
          </a:prstGeom>
        </p:spPr>
      </p:pic>
      <p:sp>
        <p:nvSpPr>
          <p:cNvPr id="6" name="Textfeld 5">
            <a:extLst>
              <a:ext uri="{FF2B5EF4-FFF2-40B4-BE49-F238E27FC236}">
                <a16:creationId xmlns:a16="http://schemas.microsoft.com/office/drawing/2014/main" id="{F783B884-420D-2772-51F9-74AE428E7F84}"/>
              </a:ext>
            </a:extLst>
          </p:cNvPr>
          <p:cNvSpPr txBox="1"/>
          <p:nvPr/>
        </p:nvSpPr>
        <p:spPr>
          <a:xfrm>
            <a:off x="998621" y="4860758"/>
            <a:ext cx="10515600" cy="1815882"/>
          </a:xfrm>
          <a:prstGeom prst="rect">
            <a:avLst/>
          </a:prstGeom>
          <a:noFill/>
        </p:spPr>
        <p:txBody>
          <a:bodyPr wrap="square" rtlCol="0">
            <a:spAutoFit/>
          </a:bodyPr>
          <a:lstStyle/>
          <a:p>
            <a:r>
              <a:rPr lang="de-CH" sz="2800" dirty="0"/>
              <a:t>Im Anhang wird ein Überblick über die bedeutendsten psychologischen Richtungen gegeben sowie aufgezeigt, wie sich die «Design-Psychologie» innerhalb dieses Spektrums verorten lässt.</a:t>
            </a:r>
          </a:p>
          <a:p>
            <a:r>
              <a:rPr lang="de-CH" sz="2800" dirty="0"/>
              <a:t> </a:t>
            </a:r>
          </a:p>
        </p:txBody>
      </p:sp>
      <p:sp>
        <p:nvSpPr>
          <p:cNvPr id="7" name="Rechteck 6">
            <a:extLst>
              <a:ext uri="{FF2B5EF4-FFF2-40B4-BE49-F238E27FC236}">
                <a16:creationId xmlns:a16="http://schemas.microsoft.com/office/drawing/2014/main" id="{7D52B800-64B1-278E-22E3-FCCF4C6E041E}"/>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7</a:t>
            </a:r>
          </a:p>
        </p:txBody>
      </p:sp>
    </p:spTree>
    <p:extLst>
      <p:ext uri="{BB962C8B-B14F-4D97-AF65-F5344CB8AC3E}">
        <p14:creationId xmlns:p14="http://schemas.microsoft.com/office/powerpoint/2010/main" val="3324405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59E1F-5637-EC0E-A6DD-D5BD5480392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4E8331B-8046-A767-3B18-FC19532BEDE8}"/>
              </a:ext>
            </a:extLst>
          </p:cNvPr>
          <p:cNvSpPr>
            <a:spLocks noGrp="1"/>
          </p:cNvSpPr>
          <p:nvPr>
            <p:ph type="title"/>
          </p:nvPr>
        </p:nvSpPr>
        <p:spPr>
          <a:solidFill>
            <a:schemeClr val="accent6">
              <a:lumMod val="20000"/>
              <a:lumOff val="80000"/>
            </a:schemeClr>
          </a:solidFill>
        </p:spPr>
        <p:txBody>
          <a:bodyPr/>
          <a:lstStyle/>
          <a:p>
            <a:r>
              <a:rPr lang="de-CH" dirty="0"/>
              <a:t>Was kommt als nächstes</a:t>
            </a:r>
          </a:p>
        </p:txBody>
      </p:sp>
      <p:pic>
        <p:nvPicPr>
          <p:cNvPr id="1026" name="Picture 2" descr="Shocked excited students listening to lecture in university">
            <a:extLst>
              <a:ext uri="{FF2B5EF4-FFF2-40B4-BE49-F238E27FC236}">
                <a16:creationId xmlns:a16="http://schemas.microsoft.com/office/drawing/2014/main" id="{337FF94A-BAB8-6C0E-0BC6-5BA657AE90B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50675"/>
          <a:stretch>
            <a:fillRect/>
          </a:stretch>
        </p:blipFill>
        <p:spPr bwMode="auto">
          <a:xfrm>
            <a:off x="1133475" y="1848644"/>
            <a:ext cx="6523821" cy="21463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Gerader Verbinder 3">
            <a:extLst>
              <a:ext uri="{FF2B5EF4-FFF2-40B4-BE49-F238E27FC236}">
                <a16:creationId xmlns:a16="http://schemas.microsoft.com/office/drawing/2014/main" id="{0E143BDD-9694-F7A3-B6E4-69B50F813BE4}"/>
              </a:ext>
            </a:extLst>
          </p:cNvPr>
          <p:cNvCxnSpPr>
            <a:cxnSpLocks/>
          </p:cNvCxnSpPr>
          <p:nvPr/>
        </p:nvCxnSpPr>
        <p:spPr>
          <a:xfrm flipV="1">
            <a:off x="838200" y="4152900"/>
            <a:ext cx="10515600" cy="3810"/>
          </a:xfrm>
          <a:prstGeom prst="line">
            <a:avLst/>
          </a:prstGeom>
          <a:ln w="76200">
            <a:solidFill>
              <a:srgbClr val="5C674F"/>
            </a:solidFill>
          </a:ln>
        </p:spPr>
        <p:style>
          <a:lnRef idx="1">
            <a:schemeClr val="accent1"/>
          </a:lnRef>
          <a:fillRef idx="0">
            <a:schemeClr val="accent1"/>
          </a:fillRef>
          <a:effectRef idx="0">
            <a:schemeClr val="accent1"/>
          </a:effectRef>
          <a:fontRef idx="minor">
            <a:schemeClr val="tx1"/>
          </a:fontRef>
        </p:style>
      </p:cxnSp>
      <p:pic>
        <p:nvPicPr>
          <p:cNvPr id="8194" name="Picture 2" descr="Engaged Audience Member Asking Question at Business Conference">
            <a:extLst>
              <a:ext uri="{FF2B5EF4-FFF2-40B4-BE49-F238E27FC236}">
                <a16:creationId xmlns:a16="http://schemas.microsoft.com/office/drawing/2014/main" id="{B264F97B-B4B5-7A78-F28D-581178A55D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864" b="36838"/>
          <a:stretch>
            <a:fillRect/>
          </a:stretch>
        </p:blipFill>
        <p:spPr bwMode="auto">
          <a:xfrm>
            <a:off x="1133475" y="1848644"/>
            <a:ext cx="6527628" cy="21463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tartseite »  Kinderreha und Jugendreha im Netz »">
            <a:extLst>
              <a:ext uri="{FF2B5EF4-FFF2-40B4-BE49-F238E27FC236}">
                <a16:creationId xmlns:a16="http://schemas.microsoft.com/office/drawing/2014/main" id="{8721ECC3-59BD-DA61-514A-9125F22A22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356" b="25443"/>
          <a:stretch>
            <a:fillRect/>
          </a:stretch>
        </p:blipFill>
        <p:spPr bwMode="auto">
          <a:xfrm>
            <a:off x="1129668" y="1848643"/>
            <a:ext cx="6523821" cy="2142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171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677414F-9744-5F51-330D-42731847DF5E}"/>
              </a:ext>
            </a:extLst>
          </p:cNvPr>
          <p:cNvSpPr>
            <a:spLocks noGrp="1"/>
          </p:cNvSpPr>
          <p:nvPr>
            <p:ph type="title"/>
          </p:nvPr>
        </p:nvSpPr>
        <p:spPr>
          <a:xfrm>
            <a:off x="630936" y="639520"/>
            <a:ext cx="3429000" cy="1719072"/>
          </a:xfrm>
        </p:spPr>
        <p:txBody>
          <a:bodyPr anchor="b">
            <a:normAutofit/>
          </a:bodyPr>
          <a:lstStyle/>
          <a:p>
            <a:r>
              <a:rPr lang="de-CH" sz="5400" dirty="0"/>
              <a:t>Seelische Wunden</a:t>
            </a:r>
          </a:p>
        </p:txBody>
      </p:sp>
      <p:sp>
        <p:nvSpPr>
          <p:cNvPr id="11"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7373595F-8B08-4CA8-28E5-9CA692A6597F}"/>
              </a:ext>
            </a:extLst>
          </p:cNvPr>
          <p:cNvSpPr>
            <a:spLocks noGrp="1"/>
          </p:cNvSpPr>
          <p:nvPr>
            <p:ph idx="1"/>
          </p:nvPr>
        </p:nvSpPr>
        <p:spPr>
          <a:xfrm>
            <a:off x="630936" y="2807208"/>
            <a:ext cx="3429000" cy="3410712"/>
          </a:xfrm>
        </p:spPr>
        <p:txBody>
          <a:bodyPr anchor="t">
            <a:normAutofit/>
          </a:bodyPr>
          <a:lstStyle/>
          <a:p>
            <a:pPr marL="0" indent="0">
              <a:buNone/>
            </a:pPr>
            <a:r>
              <a:rPr lang="de-CH" dirty="0"/>
              <a:t>Von klein bis gross</a:t>
            </a:r>
          </a:p>
        </p:txBody>
      </p:sp>
      <p:pic>
        <p:nvPicPr>
          <p:cNvPr id="4" name="Grafik 3">
            <a:extLst>
              <a:ext uri="{FF2B5EF4-FFF2-40B4-BE49-F238E27FC236}">
                <a16:creationId xmlns:a16="http://schemas.microsoft.com/office/drawing/2014/main" id="{88A7B567-EB86-9798-0B7D-F4A9B03030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4296" y="822846"/>
            <a:ext cx="6903720" cy="5212307"/>
          </a:xfrm>
          <a:prstGeom prst="rect">
            <a:avLst/>
          </a:prstGeom>
        </p:spPr>
      </p:pic>
      <p:sp>
        <p:nvSpPr>
          <p:cNvPr id="5" name="Rechteck 4">
            <a:extLst>
              <a:ext uri="{FF2B5EF4-FFF2-40B4-BE49-F238E27FC236}">
                <a16:creationId xmlns:a16="http://schemas.microsoft.com/office/drawing/2014/main" id="{90933EB8-FC69-3FE4-FEDB-EF72218DA858}"/>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8</a:t>
            </a:r>
          </a:p>
        </p:txBody>
      </p:sp>
    </p:spTree>
    <p:extLst>
      <p:ext uri="{BB962C8B-B14F-4D97-AF65-F5344CB8AC3E}">
        <p14:creationId xmlns:p14="http://schemas.microsoft.com/office/powerpoint/2010/main" val="631306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8DF07-509B-CA18-35F8-2D10CDD43E66}"/>
            </a:ext>
          </a:extLst>
        </p:cNvPr>
        <p:cNvGrpSpPr/>
        <p:nvPr/>
      </p:nvGrpSpPr>
      <p:grpSpPr>
        <a:xfrm>
          <a:off x="0" y="0"/>
          <a:ext cx="0" cy="0"/>
          <a:chOff x="0" y="0"/>
          <a:chExt cx="0" cy="0"/>
        </a:xfrm>
      </p:grpSpPr>
      <p:graphicFrame>
        <p:nvGraphicFramePr>
          <p:cNvPr id="6" name="Inhaltsplatzhalter 5">
            <a:extLst>
              <a:ext uri="{FF2B5EF4-FFF2-40B4-BE49-F238E27FC236}">
                <a16:creationId xmlns:a16="http://schemas.microsoft.com/office/drawing/2014/main" id="{58274344-2AA5-93F3-E546-2860BF4CC758}"/>
              </a:ext>
            </a:extLst>
          </p:cNvPr>
          <p:cNvGraphicFramePr>
            <a:graphicFrameLocks noGrp="1"/>
          </p:cNvGraphicFramePr>
          <p:nvPr>
            <p:ph idx="1"/>
          </p:nvPr>
        </p:nvGraphicFramePr>
        <p:xfrm>
          <a:off x="5610225" y="1958975"/>
          <a:ext cx="55721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el 1">
            <a:extLst>
              <a:ext uri="{FF2B5EF4-FFF2-40B4-BE49-F238E27FC236}">
                <a16:creationId xmlns:a16="http://schemas.microsoft.com/office/drawing/2014/main" id="{48D9AA47-38F6-7488-56C2-CC75E972FE49}"/>
              </a:ext>
            </a:extLst>
          </p:cNvPr>
          <p:cNvSpPr>
            <a:spLocks noGrp="1"/>
          </p:cNvSpPr>
          <p:nvPr>
            <p:ph type="title"/>
          </p:nvPr>
        </p:nvSpPr>
        <p:spPr>
          <a:xfrm>
            <a:off x="838200" y="365125"/>
            <a:ext cx="10515600" cy="1325563"/>
          </a:xfrm>
          <a:solidFill>
            <a:srgbClr val="990033"/>
          </a:solidFill>
        </p:spPr>
        <p:txBody>
          <a:bodyPr/>
          <a:lstStyle/>
          <a:p>
            <a:r>
              <a:rPr lang="de-CH" b="1">
                <a:solidFill>
                  <a:schemeClr val="bg1"/>
                </a:solidFill>
              </a:rPr>
              <a:t>Differentialdiagnose (Abgrenzung)</a:t>
            </a:r>
          </a:p>
        </p:txBody>
      </p:sp>
      <p:sp>
        <p:nvSpPr>
          <p:cNvPr id="3" name="Rechteck 2">
            <a:extLst>
              <a:ext uri="{FF2B5EF4-FFF2-40B4-BE49-F238E27FC236}">
                <a16:creationId xmlns:a16="http://schemas.microsoft.com/office/drawing/2014/main" id="{4583F858-8545-0261-0106-2FDE60BDE905}"/>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8</a:t>
            </a:r>
          </a:p>
        </p:txBody>
      </p:sp>
    </p:spTree>
    <p:extLst>
      <p:ext uri="{BB962C8B-B14F-4D97-AF65-F5344CB8AC3E}">
        <p14:creationId xmlns:p14="http://schemas.microsoft.com/office/powerpoint/2010/main" val="1537488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CF28F-69C4-BDFD-0001-56090C55DFD8}"/>
            </a:ext>
          </a:extLst>
        </p:cNvPr>
        <p:cNvGrpSpPr/>
        <p:nvPr/>
      </p:nvGrpSpPr>
      <p:grpSpPr>
        <a:xfrm>
          <a:off x="0" y="0"/>
          <a:ext cx="0" cy="0"/>
          <a:chOff x="0" y="0"/>
          <a:chExt cx="0" cy="0"/>
        </a:xfrm>
      </p:grpSpPr>
      <p:graphicFrame>
        <p:nvGraphicFramePr>
          <p:cNvPr id="6" name="Inhaltsplatzhalter 5">
            <a:extLst>
              <a:ext uri="{FF2B5EF4-FFF2-40B4-BE49-F238E27FC236}">
                <a16:creationId xmlns:a16="http://schemas.microsoft.com/office/drawing/2014/main" id="{B34C22AD-FE81-36C1-1477-C5C57BCAC953}"/>
              </a:ext>
            </a:extLst>
          </p:cNvPr>
          <p:cNvGraphicFramePr>
            <a:graphicFrameLocks noGrp="1"/>
          </p:cNvGraphicFramePr>
          <p:nvPr>
            <p:ph idx="1"/>
          </p:nvPr>
        </p:nvGraphicFramePr>
        <p:xfrm>
          <a:off x="5610225" y="1958975"/>
          <a:ext cx="55721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el 1">
            <a:extLst>
              <a:ext uri="{FF2B5EF4-FFF2-40B4-BE49-F238E27FC236}">
                <a16:creationId xmlns:a16="http://schemas.microsoft.com/office/drawing/2014/main" id="{007AEC67-73E6-8417-48D3-9032755DF86A}"/>
              </a:ext>
            </a:extLst>
          </p:cNvPr>
          <p:cNvSpPr>
            <a:spLocks noGrp="1"/>
          </p:cNvSpPr>
          <p:nvPr>
            <p:ph type="title"/>
          </p:nvPr>
        </p:nvSpPr>
        <p:spPr>
          <a:xfrm>
            <a:off x="838200" y="365125"/>
            <a:ext cx="10515600" cy="1325563"/>
          </a:xfrm>
          <a:solidFill>
            <a:srgbClr val="990033"/>
          </a:solidFill>
        </p:spPr>
        <p:txBody>
          <a:bodyPr/>
          <a:lstStyle/>
          <a:p>
            <a:r>
              <a:rPr lang="de-CH" b="1" dirty="0">
                <a:solidFill>
                  <a:schemeClr val="bg1"/>
                </a:solidFill>
              </a:rPr>
              <a:t>Differentialdiagnose (Abgrenzung) </a:t>
            </a:r>
            <a:r>
              <a:rPr lang="de-CH" dirty="0">
                <a:solidFill>
                  <a:schemeClr val="bg1"/>
                </a:solidFill>
              </a:rPr>
              <a:t>Definition Seelische Verletzungen</a:t>
            </a:r>
          </a:p>
        </p:txBody>
      </p:sp>
      <p:sp>
        <p:nvSpPr>
          <p:cNvPr id="2" name="Textfeld 1">
            <a:extLst>
              <a:ext uri="{FF2B5EF4-FFF2-40B4-BE49-F238E27FC236}">
                <a16:creationId xmlns:a16="http://schemas.microsoft.com/office/drawing/2014/main" id="{467B51CA-0D82-7898-299A-285F460BD04F}"/>
              </a:ext>
            </a:extLst>
          </p:cNvPr>
          <p:cNvSpPr txBox="1"/>
          <p:nvPr/>
        </p:nvSpPr>
        <p:spPr>
          <a:xfrm>
            <a:off x="838199" y="2339995"/>
            <a:ext cx="10515600" cy="3108543"/>
          </a:xfrm>
          <a:prstGeom prst="rect">
            <a:avLst/>
          </a:prstGeom>
          <a:solidFill>
            <a:schemeClr val="tx2">
              <a:lumMod val="60000"/>
              <a:lumOff val="40000"/>
            </a:schemeClr>
          </a:solidFill>
          <a:scene3d>
            <a:camera prst="orthographicFront"/>
            <a:lightRig rig="threePt" dir="t"/>
          </a:scene3d>
          <a:sp3d>
            <a:bevelT/>
          </a:sp3d>
        </p:spPr>
        <p:txBody>
          <a:bodyPr wrap="square" rtlCol="0">
            <a:spAutoFit/>
          </a:bodyPr>
          <a:lstStyle/>
          <a:p>
            <a:pPr algn="ctr"/>
            <a:r>
              <a:rPr lang="de-CH" sz="2800" b="1" dirty="0">
                <a:solidFill>
                  <a:schemeClr val="bg1"/>
                </a:solidFill>
                <a:effectLst>
                  <a:outerShdw blurRad="38100" dist="38100" dir="2700000" algn="tl">
                    <a:srgbClr val="000000">
                      <a:alpha val="43137"/>
                    </a:srgbClr>
                  </a:outerShdw>
                </a:effectLst>
              </a:rPr>
              <a:t>Seelische Verletzungen </a:t>
            </a:r>
            <a:br>
              <a:rPr lang="de-CH" sz="2800" dirty="0">
                <a:solidFill>
                  <a:schemeClr val="bg1"/>
                </a:solidFill>
                <a:effectLst>
                  <a:outerShdw blurRad="38100" dist="38100" dir="2700000" algn="tl">
                    <a:srgbClr val="000000">
                      <a:alpha val="43137"/>
                    </a:srgbClr>
                  </a:outerShdw>
                </a:effectLst>
              </a:rPr>
            </a:br>
            <a:r>
              <a:rPr lang="de-CH" sz="2800" dirty="0">
                <a:solidFill>
                  <a:schemeClr val="bg1"/>
                </a:solidFill>
                <a:effectLst>
                  <a:outerShdw blurRad="38100" dist="38100" dir="2700000" algn="tl">
                    <a:srgbClr val="000000">
                      <a:alpha val="43137"/>
                    </a:srgbClr>
                  </a:outerShdw>
                </a:effectLst>
              </a:rPr>
              <a:t>sind belastende Ereignisse, die die Psyche meist selber so bearbeiten kann, dass keine langfristigen negativen Konsequenzen auftreten. </a:t>
            </a:r>
          </a:p>
          <a:p>
            <a:pPr algn="ctr"/>
            <a:r>
              <a:rPr lang="de-CH" sz="2800" dirty="0">
                <a:solidFill>
                  <a:schemeClr val="bg1"/>
                </a:solidFill>
                <a:effectLst>
                  <a:outerShdw blurRad="38100" dist="38100" dir="2700000" algn="tl">
                    <a:srgbClr val="000000">
                      <a:alpha val="43137"/>
                    </a:srgbClr>
                  </a:outerShdw>
                </a:effectLst>
              </a:rPr>
              <a:t>Sie werden allerdings in unseren Erinnerungen, dem Nervensystem (Synapsen) gespeichert, dies zum Schutz vor wiederholten Schmerzerfahrungen.  </a:t>
            </a:r>
          </a:p>
        </p:txBody>
      </p:sp>
      <p:sp>
        <p:nvSpPr>
          <p:cNvPr id="4" name="Rechteck 3">
            <a:extLst>
              <a:ext uri="{FF2B5EF4-FFF2-40B4-BE49-F238E27FC236}">
                <a16:creationId xmlns:a16="http://schemas.microsoft.com/office/drawing/2014/main" id="{00C52AFB-BF68-2F8E-2C66-6ACE2977F7BE}"/>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8</a:t>
            </a:r>
          </a:p>
        </p:txBody>
      </p:sp>
    </p:spTree>
    <p:extLst>
      <p:ext uri="{BB962C8B-B14F-4D97-AF65-F5344CB8AC3E}">
        <p14:creationId xmlns:p14="http://schemas.microsoft.com/office/powerpoint/2010/main" val="188600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7F2E5-08AB-0AE9-FB99-CC4234E73B59}"/>
            </a:ext>
          </a:extLst>
        </p:cNvPr>
        <p:cNvGrpSpPr/>
        <p:nvPr/>
      </p:nvGrpSpPr>
      <p:grpSpPr>
        <a:xfrm>
          <a:off x="0" y="0"/>
          <a:ext cx="0" cy="0"/>
          <a:chOff x="0" y="0"/>
          <a:chExt cx="0" cy="0"/>
        </a:xfrm>
      </p:grpSpPr>
      <p:graphicFrame>
        <p:nvGraphicFramePr>
          <p:cNvPr id="6" name="Inhaltsplatzhalter 5">
            <a:extLst>
              <a:ext uri="{FF2B5EF4-FFF2-40B4-BE49-F238E27FC236}">
                <a16:creationId xmlns:a16="http://schemas.microsoft.com/office/drawing/2014/main" id="{CE08AF8D-D459-852B-0876-5C431AEB606D}"/>
              </a:ext>
            </a:extLst>
          </p:cNvPr>
          <p:cNvGraphicFramePr>
            <a:graphicFrameLocks noGrp="1"/>
          </p:cNvGraphicFramePr>
          <p:nvPr>
            <p:ph idx="1"/>
          </p:nvPr>
        </p:nvGraphicFramePr>
        <p:xfrm>
          <a:off x="5610225" y="1958975"/>
          <a:ext cx="55721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el 1">
            <a:extLst>
              <a:ext uri="{FF2B5EF4-FFF2-40B4-BE49-F238E27FC236}">
                <a16:creationId xmlns:a16="http://schemas.microsoft.com/office/drawing/2014/main" id="{1DEFEE56-CA21-BC16-D788-0B52BBEAD8EF}"/>
              </a:ext>
            </a:extLst>
          </p:cNvPr>
          <p:cNvSpPr>
            <a:spLocks noGrp="1"/>
          </p:cNvSpPr>
          <p:nvPr>
            <p:ph type="title"/>
          </p:nvPr>
        </p:nvSpPr>
        <p:spPr>
          <a:xfrm>
            <a:off x="838200" y="365125"/>
            <a:ext cx="10515600" cy="1325563"/>
          </a:xfrm>
          <a:solidFill>
            <a:srgbClr val="990033"/>
          </a:solidFill>
        </p:spPr>
        <p:txBody>
          <a:bodyPr/>
          <a:lstStyle/>
          <a:p>
            <a:r>
              <a:rPr lang="de-CH" b="1" dirty="0">
                <a:solidFill>
                  <a:schemeClr val="bg1"/>
                </a:solidFill>
              </a:rPr>
              <a:t>Differentialdiagnose (Abgrenzung) </a:t>
            </a:r>
            <a:r>
              <a:rPr lang="de-CH" dirty="0">
                <a:solidFill>
                  <a:schemeClr val="bg1"/>
                </a:solidFill>
              </a:rPr>
              <a:t>Definition Lebenswunden</a:t>
            </a:r>
          </a:p>
        </p:txBody>
      </p:sp>
      <p:sp>
        <p:nvSpPr>
          <p:cNvPr id="2" name="Textfeld 1">
            <a:extLst>
              <a:ext uri="{FF2B5EF4-FFF2-40B4-BE49-F238E27FC236}">
                <a16:creationId xmlns:a16="http://schemas.microsoft.com/office/drawing/2014/main" id="{850BECD4-18E9-3EDD-B0FF-C8F3201E581D}"/>
              </a:ext>
            </a:extLst>
          </p:cNvPr>
          <p:cNvSpPr txBox="1"/>
          <p:nvPr/>
        </p:nvSpPr>
        <p:spPr>
          <a:xfrm>
            <a:off x="838199" y="2339995"/>
            <a:ext cx="10515600" cy="2677656"/>
          </a:xfrm>
          <a:prstGeom prst="rect">
            <a:avLst/>
          </a:prstGeom>
          <a:solidFill>
            <a:srgbClr val="1B4D7F"/>
          </a:solidFill>
          <a:scene3d>
            <a:camera prst="orthographicFront"/>
            <a:lightRig rig="threePt" dir="t"/>
          </a:scene3d>
          <a:sp3d>
            <a:bevelT/>
          </a:sp3d>
        </p:spPr>
        <p:txBody>
          <a:bodyPr wrap="square" rtlCol="0">
            <a:spAutoFit/>
          </a:bodyPr>
          <a:lstStyle/>
          <a:p>
            <a:pPr algn="ctr"/>
            <a:r>
              <a:rPr lang="de-CH" sz="2800" b="1" dirty="0">
                <a:solidFill>
                  <a:schemeClr val="bg1"/>
                </a:solidFill>
              </a:rPr>
              <a:t>Lebenswunden</a:t>
            </a:r>
            <a:r>
              <a:rPr lang="de-CH" sz="2800" dirty="0">
                <a:solidFill>
                  <a:schemeClr val="bg1"/>
                </a:solidFill>
              </a:rPr>
              <a:t> </a:t>
            </a:r>
            <a:br>
              <a:rPr lang="de-CH" sz="2800" dirty="0">
                <a:solidFill>
                  <a:schemeClr val="bg1"/>
                </a:solidFill>
              </a:rPr>
            </a:br>
            <a:r>
              <a:rPr lang="de-CH" sz="2800" dirty="0">
                <a:solidFill>
                  <a:schemeClr val="bg1"/>
                </a:solidFill>
              </a:rPr>
              <a:t>sind Verletzungen der Grundbedürfnisse, </a:t>
            </a:r>
          </a:p>
          <a:p>
            <a:pPr algn="ctr"/>
            <a:r>
              <a:rPr lang="de-CH" sz="2800" dirty="0">
                <a:solidFill>
                  <a:schemeClr val="bg1"/>
                </a:solidFill>
              </a:rPr>
              <a:t>die so stark sind, </a:t>
            </a:r>
          </a:p>
          <a:p>
            <a:pPr algn="ctr"/>
            <a:r>
              <a:rPr lang="de-CH" sz="2800" dirty="0">
                <a:solidFill>
                  <a:schemeClr val="bg1"/>
                </a:solidFill>
              </a:rPr>
              <a:t>dass sie Denken, Fühlen und Handeln negativ beeinflussen </a:t>
            </a:r>
          </a:p>
          <a:p>
            <a:pPr algn="ctr"/>
            <a:r>
              <a:rPr lang="de-CH" sz="2800" dirty="0">
                <a:solidFill>
                  <a:schemeClr val="bg1"/>
                </a:solidFill>
              </a:rPr>
              <a:t>und die Persönlichkeitsentfaltung und Beziehungsfähigkeit nachhaltig beeinträchtigen</a:t>
            </a:r>
            <a:r>
              <a:rPr lang="de-CH" sz="2800" dirty="0">
                <a:solidFill>
                  <a:schemeClr val="bg1"/>
                </a:solidFill>
                <a:effectLst>
                  <a:outerShdw blurRad="38100" dist="38100" dir="2700000" algn="tl">
                    <a:srgbClr val="000000">
                      <a:alpha val="43137"/>
                    </a:srgbClr>
                  </a:outerShdw>
                </a:effectLst>
              </a:rPr>
              <a:t>. </a:t>
            </a:r>
          </a:p>
        </p:txBody>
      </p:sp>
      <p:sp>
        <p:nvSpPr>
          <p:cNvPr id="4" name="Rechteck 3">
            <a:extLst>
              <a:ext uri="{FF2B5EF4-FFF2-40B4-BE49-F238E27FC236}">
                <a16:creationId xmlns:a16="http://schemas.microsoft.com/office/drawing/2014/main" id="{4B2F36F5-AE69-73C0-F5CB-116558D6B78F}"/>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8</a:t>
            </a:r>
          </a:p>
        </p:txBody>
      </p:sp>
    </p:spTree>
    <p:extLst>
      <p:ext uri="{BB962C8B-B14F-4D97-AF65-F5344CB8AC3E}">
        <p14:creationId xmlns:p14="http://schemas.microsoft.com/office/powerpoint/2010/main" val="408276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573FC-0D15-CBEA-22FF-0E1C76530F40}"/>
            </a:ext>
          </a:extLst>
        </p:cNvPr>
        <p:cNvGrpSpPr/>
        <p:nvPr/>
      </p:nvGrpSpPr>
      <p:grpSpPr>
        <a:xfrm>
          <a:off x="0" y="0"/>
          <a:ext cx="0" cy="0"/>
          <a:chOff x="0" y="0"/>
          <a:chExt cx="0" cy="0"/>
        </a:xfrm>
      </p:grpSpPr>
      <p:graphicFrame>
        <p:nvGraphicFramePr>
          <p:cNvPr id="6" name="Inhaltsplatzhalter 5">
            <a:extLst>
              <a:ext uri="{FF2B5EF4-FFF2-40B4-BE49-F238E27FC236}">
                <a16:creationId xmlns:a16="http://schemas.microsoft.com/office/drawing/2014/main" id="{CFA05592-0AA3-7E06-B0D2-DF38EF3DA364}"/>
              </a:ext>
            </a:extLst>
          </p:cNvPr>
          <p:cNvGraphicFramePr>
            <a:graphicFrameLocks noGrp="1"/>
          </p:cNvGraphicFramePr>
          <p:nvPr>
            <p:ph idx="1"/>
          </p:nvPr>
        </p:nvGraphicFramePr>
        <p:xfrm>
          <a:off x="5610225" y="1958975"/>
          <a:ext cx="55721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el 1">
            <a:extLst>
              <a:ext uri="{FF2B5EF4-FFF2-40B4-BE49-F238E27FC236}">
                <a16:creationId xmlns:a16="http://schemas.microsoft.com/office/drawing/2014/main" id="{897A5FCD-C128-36BC-A619-3EB1B81F5A96}"/>
              </a:ext>
            </a:extLst>
          </p:cNvPr>
          <p:cNvSpPr>
            <a:spLocks noGrp="1"/>
          </p:cNvSpPr>
          <p:nvPr>
            <p:ph type="title"/>
          </p:nvPr>
        </p:nvSpPr>
        <p:spPr>
          <a:xfrm>
            <a:off x="838200" y="365125"/>
            <a:ext cx="10515600" cy="1325563"/>
          </a:xfrm>
          <a:solidFill>
            <a:srgbClr val="990033"/>
          </a:solidFill>
        </p:spPr>
        <p:txBody>
          <a:bodyPr/>
          <a:lstStyle/>
          <a:p>
            <a:r>
              <a:rPr lang="de-CH" b="1" dirty="0">
                <a:solidFill>
                  <a:schemeClr val="bg1"/>
                </a:solidFill>
              </a:rPr>
              <a:t>Differentialdiagnose (Abgrenzung)  Definition</a:t>
            </a:r>
          </a:p>
        </p:txBody>
      </p:sp>
      <p:sp>
        <p:nvSpPr>
          <p:cNvPr id="2" name="Textfeld 1">
            <a:extLst>
              <a:ext uri="{FF2B5EF4-FFF2-40B4-BE49-F238E27FC236}">
                <a16:creationId xmlns:a16="http://schemas.microsoft.com/office/drawing/2014/main" id="{94A6C0A4-068B-7649-59CF-63D8A102C80D}"/>
              </a:ext>
            </a:extLst>
          </p:cNvPr>
          <p:cNvSpPr txBox="1"/>
          <p:nvPr/>
        </p:nvSpPr>
        <p:spPr>
          <a:xfrm>
            <a:off x="838200" y="2834766"/>
            <a:ext cx="10515600" cy="3108543"/>
          </a:xfrm>
          <a:prstGeom prst="rect">
            <a:avLst/>
          </a:prstGeom>
          <a:solidFill>
            <a:srgbClr val="163D64"/>
          </a:solidFill>
          <a:scene3d>
            <a:camera prst="orthographicFront"/>
            <a:lightRig rig="threePt" dir="t"/>
          </a:scene3d>
          <a:sp3d>
            <a:bevelT/>
          </a:sp3d>
        </p:spPr>
        <p:txBody>
          <a:bodyPr wrap="square" rtlCol="0">
            <a:spAutoFit/>
          </a:bodyPr>
          <a:lstStyle/>
          <a:p>
            <a:pPr algn="ctr"/>
            <a:r>
              <a:rPr lang="de-CH" sz="2800" b="1" dirty="0">
                <a:solidFill>
                  <a:schemeClr val="bg1"/>
                </a:solidFill>
                <a:effectLst>
                  <a:outerShdw blurRad="38100" dist="38100" dir="2700000" algn="tl">
                    <a:srgbClr val="000000">
                      <a:alpha val="43137"/>
                    </a:srgbClr>
                  </a:outerShdw>
                </a:effectLst>
              </a:rPr>
              <a:t>Traumen</a:t>
            </a:r>
            <a:r>
              <a:rPr lang="de-CH" sz="2800" dirty="0">
                <a:solidFill>
                  <a:schemeClr val="bg1"/>
                </a:solidFill>
                <a:effectLst>
                  <a:outerShdw blurRad="38100" dist="38100" dir="2700000" algn="tl">
                    <a:srgbClr val="000000">
                      <a:alpha val="43137"/>
                    </a:srgbClr>
                  </a:outerShdw>
                </a:effectLst>
              </a:rPr>
              <a:t> </a:t>
            </a:r>
          </a:p>
          <a:p>
            <a:pPr algn="ctr"/>
            <a:r>
              <a:rPr lang="de-CH" sz="2800" dirty="0">
                <a:solidFill>
                  <a:schemeClr val="bg1"/>
                </a:solidFill>
                <a:effectLst>
                  <a:outerShdw blurRad="38100" dist="38100" dir="2700000" algn="tl">
                    <a:srgbClr val="000000">
                      <a:alpha val="43137"/>
                    </a:srgbClr>
                  </a:outerShdw>
                </a:effectLst>
              </a:rPr>
              <a:t>sind Verletzungen der Grundbedürfnisse, die so stark sind, </a:t>
            </a:r>
          </a:p>
          <a:p>
            <a:pPr algn="ctr"/>
            <a:r>
              <a:rPr lang="de-CH" sz="2800" dirty="0">
                <a:solidFill>
                  <a:schemeClr val="bg1"/>
                </a:solidFill>
                <a:effectLst>
                  <a:outerShdw blurRad="38100" dist="38100" dir="2700000" algn="tl">
                    <a:srgbClr val="000000">
                      <a:alpha val="43137"/>
                    </a:srgbClr>
                  </a:outerShdw>
                </a:effectLst>
              </a:rPr>
              <a:t>dass sie die gängigen Möglichkeiten der Seele zur Verarbeitung übersteigen. </a:t>
            </a:r>
          </a:p>
          <a:p>
            <a:pPr algn="ctr"/>
            <a:r>
              <a:rPr lang="de-CH" sz="2800" dirty="0">
                <a:solidFill>
                  <a:schemeClr val="bg1"/>
                </a:solidFill>
                <a:effectLst>
                  <a:outerShdw blurRad="38100" dist="38100" dir="2700000" algn="tl">
                    <a:srgbClr val="000000">
                      <a:alpha val="43137"/>
                    </a:srgbClr>
                  </a:outerShdw>
                </a:effectLst>
              </a:rPr>
              <a:t>Verletzungen werden in tiefere Schichten verdrängt, </a:t>
            </a:r>
          </a:p>
          <a:p>
            <a:pPr algn="ctr"/>
            <a:r>
              <a:rPr lang="de-CH" sz="2800" dirty="0">
                <a:solidFill>
                  <a:schemeClr val="bg1"/>
                </a:solidFill>
                <a:effectLst>
                  <a:outerShdw blurRad="38100" dist="38100" dir="2700000" algn="tl">
                    <a:srgbClr val="000000">
                      <a:alpha val="43137"/>
                    </a:srgbClr>
                  </a:outerShdw>
                </a:effectLst>
              </a:rPr>
              <a:t>abgespalten, mit negativen Folgen für Psyche und Soma. </a:t>
            </a:r>
          </a:p>
          <a:p>
            <a:pPr algn="ctr"/>
            <a:r>
              <a:rPr lang="de-CH" sz="2800" dirty="0">
                <a:solidFill>
                  <a:schemeClr val="bg1"/>
                </a:solidFill>
                <a:effectLst>
                  <a:outerShdw blurRad="38100" dist="38100" dir="2700000" algn="tl">
                    <a:srgbClr val="000000">
                      <a:alpha val="43137"/>
                    </a:srgbClr>
                  </a:outerShdw>
                </a:effectLst>
              </a:rPr>
              <a:t> </a:t>
            </a:r>
          </a:p>
        </p:txBody>
      </p:sp>
      <p:sp>
        <p:nvSpPr>
          <p:cNvPr id="4" name="Rechteck 3">
            <a:extLst>
              <a:ext uri="{FF2B5EF4-FFF2-40B4-BE49-F238E27FC236}">
                <a16:creationId xmlns:a16="http://schemas.microsoft.com/office/drawing/2014/main" id="{E67CAA8B-B4B2-126B-60D9-C2020E1021F4}"/>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9</a:t>
            </a:r>
          </a:p>
        </p:txBody>
      </p:sp>
    </p:spTree>
    <p:extLst>
      <p:ext uri="{BB962C8B-B14F-4D97-AF65-F5344CB8AC3E}">
        <p14:creationId xmlns:p14="http://schemas.microsoft.com/office/powerpoint/2010/main" val="356050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C38B1-03AB-1577-DEA6-6FB5CDB388A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27E1D3E-742B-2B5C-03A8-712AFF7739F4}"/>
              </a:ext>
            </a:extLst>
          </p:cNvPr>
          <p:cNvSpPr>
            <a:spLocks noGrp="1"/>
          </p:cNvSpPr>
          <p:nvPr>
            <p:ph type="title"/>
          </p:nvPr>
        </p:nvSpPr>
        <p:spPr/>
        <p:txBody>
          <a:bodyPr/>
          <a:lstStyle/>
          <a:p>
            <a:r>
              <a:rPr lang="de-CH" dirty="0">
                <a:solidFill>
                  <a:schemeClr val="tx2">
                    <a:lumMod val="75000"/>
                    <a:lumOff val="25000"/>
                  </a:schemeClr>
                </a:solidFill>
              </a:rPr>
              <a:t>Zum Seminar</a:t>
            </a:r>
          </a:p>
        </p:txBody>
      </p:sp>
      <p:sp>
        <p:nvSpPr>
          <p:cNvPr id="3" name="Inhaltsplatzhalter 2">
            <a:extLst>
              <a:ext uri="{FF2B5EF4-FFF2-40B4-BE49-F238E27FC236}">
                <a16:creationId xmlns:a16="http://schemas.microsoft.com/office/drawing/2014/main" id="{1669DD35-2FAB-2B0B-FE57-E464401CA040}"/>
              </a:ext>
            </a:extLst>
          </p:cNvPr>
          <p:cNvSpPr>
            <a:spLocks noGrp="1"/>
          </p:cNvSpPr>
          <p:nvPr>
            <p:ph idx="1"/>
          </p:nvPr>
        </p:nvSpPr>
        <p:spPr/>
        <p:txBody>
          <a:bodyPr/>
          <a:lstStyle/>
          <a:p>
            <a:r>
              <a:rPr lang="de-CH" dirty="0">
                <a:highlight>
                  <a:srgbClr val="FFFF00"/>
                </a:highlight>
              </a:rPr>
              <a:t>Für wen gedacht</a:t>
            </a:r>
          </a:p>
          <a:p>
            <a:pPr lvl="1"/>
            <a:r>
              <a:rPr lang="de-CH" dirty="0"/>
              <a:t>Für Betroffene</a:t>
            </a:r>
          </a:p>
          <a:p>
            <a:pPr lvl="1"/>
            <a:r>
              <a:rPr lang="de-CH" dirty="0"/>
              <a:t>Für Bereitwillige, Betroffene zu begleiten</a:t>
            </a:r>
          </a:p>
          <a:p>
            <a:r>
              <a:rPr lang="de-CH" dirty="0"/>
              <a:t>Zu meiner Person</a:t>
            </a:r>
          </a:p>
          <a:p>
            <a:r>
              <a:rPr lang="de-CH" dirty="0"/>
              <a:t>Zum Seminar</a:t>
            </a:r>
          </a:p>
          <a:p>
            <a:r>
              <a:rPr lang="de-CH" dirty="0"/>
              <a:t>Zertifikat auf Verlangen</a:t>
            </a:r>
          </a:p>
          <a:p>
            <a:r>
              <a:rPr lang="de-CH" dirty="0"/>
              <a:t>Leicht verständlich</a:t>
            </a:r>
          </a:p>
          <a:p>
            <a:endParaRPr lang="de-CH" dirty="0"/>
          </a:p>
          <a:p>
            <a:endParaRPr lang="de-CH" dirty="0"/>
          </a:p>
        </p:txBody>
      </p:sp>
      <p:sp>
        <p:nvSpPr>
          <p:cNvPr id="4" name="Rechteck 3">
            <a:extLst>
              <a:ext uri="{FF2B5EF4-FFF2-40B4-BE49-F238E27FC236}">
                <a16:creationId xmlns:a16="http://schemas.microsoft.com/office/drawing/2014/main" id="{D2180B6C-6FA9-84AB-8508-C0BC96EC39B1}"/>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3</a:t>
            </a:r>
          </a:p>
        </p:txBody>
      </p:sp>
      <p:sp>
        <p:nvSpPr>
          <p:cNvPr id="5" name="Pfeil: nach rechts 4">
            <a:extLst>
              <a:ext uri="{FF2B5EF4-FFF2-40B4-BE49-F238E27FC236}">
                <a16:creationId xmlns:a16="http://schemas.microsoft.com/office/drawing/2014/main" id="{F96E27D3-5872-B08B-C9B2-36607DF09FA9}"/>
              </a:ext>
            </a:extLst>
          </p:cNvPr>
          <p:cNvSpPr/>
          <p:nvPr/>
        </p:nvSpPr>
        <p:spPr>
          <a:xfrm>
            <a:off x="8183880" y="195485"/>
            <a:ext cx="2962656" cy="786384"/>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de-CH" dirty="0"/>
              <a:t>Auf welcher Seite wir sind</a:t>
            </a:r>
          </a:p>
        </p:txBody>
      </p:sp>
    </p:spTree>
    <p:extLst>
      <p:ext uri="{BB962C8B-B14F-4D97-AF65-F5344CB8AC3E}">
        <p14:creationId xmlns:p14="http://schemas.microsoft.com/office/powerpoint/2010/main" val="3906025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E6BDF-6D78-9056-2973-6D396C55606C}"/>
            </a:ext>
          </a:extLst>
        </p:cNvPr>
        <p:cNvGrpSpPr/>
        <p:nvPr/>
      </p:nvGrpSpPr>
      <p:grpSpPr>
        <a:xfrm>
          <a:off x="0" y="0"/>
          <a:ext cx="0" cy="0"/>
          <a:chOff x="0" y="0"/>
          <a:chExt cx="0" cy="0"/>
        </a:xfrm>
      </p:grpSpPr>
      <p:graphicFrame>
        <p:nvGraphicFramePr>
          <p:cNvPr id="6" name="Inhaltsplatzhalter 5">
            <a:extLst>
              <a:ext uri="{FF2B5EF4-FFF2-40B4-BE49-F238E27FC236}">
                <a16:creationId xmlns:a16="http://schemas.microsoft.com/office/drawing/2014/main" id="{CD7BFB0C-54C4-8861-8BAC-F10F71FE4122}"/>
              </a:ext>
            </a:extLst>
          </p:cNvPr>
          <p:cNvGraphicFramePr>
            <a:graphicFrameLocks noGrp="1"/>
          </p:cNvGraphicFramePr>
          <p:nvPr>
            <p:ph idx="1"/>
          </p:nvPr>
        </p:nvGraphicFramePr>
        <p:xfrm>
          <a:off x="5610225" y="1958975"/>
          <a:ext cx="55721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arallelogramm 6">
            <a:extLst>
              <a:ext uri="{FF2B5EF4-FFF2-40B4-BE49-F238E27FC236}">
                <a16:creationId xmlns:a16="http://schemas.microsoft.com/office/drawing/2014/main" id="{07D12B82-6997-FB76-0743-3599EE14ABA2}"/>
              </a:ext>
            </a:extLst>
          </p:cNvPr>
          <p:cNvSpPr/>
          <p:nvPr/>
        </p:nvSpPr>
        <p:spPr>
          <a:xfrm>
            <a:off x="700087" y="1958975"/>
            <a:ext cx="6119813" cy="4351338"/>
          </a:xfrm>
          <a:prstGeom prst="parallelogram">
            <a:avLst>
              <a:gd name="adj" fmla="val 63526"/>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r"/>
            <a:endParaRPr lang="de-CH"/>
          </a:p>
          <a:p>
            <a:pPr algn="r"/>
            <a:endParaRPr lang="de-CH"/>
          </a:p>
          <a:p>
            <a:pPr algn="r"/>
            <a:endParaRPr lang="de-CH"/>
          </a:p>
          <a:p>
            <a:pPr algn="r"/>
            <a:endParaRPr lang="de-CH"/>
          </a:p>
        </p:txBody>
      </p:sp>
      <p:sp>
        <p:nvSpPr>
          <p:cNvPr id="10" name="Textfeld 9">
            <a:extLst>
              <a:ext uri="{FF2B5EF4-FFF2-40B4-BE49-F238E27FC236}">
                <a16:creationId xmlns:a16="http://schemas.microsoft.com/office/drawing/2014/main" id="{3F2150E1-AC96-2A0F-F44D-E8EAACD5B7BF}"/>
              </a:ext>
            </a:extLst>
          </p:cNvPr>
          <p:cNvSpPr txBox="1"/>
          <p:nvPr/>
        </p:nvSpPr>
        <p:spPr>
          <a:xfrm>
            <a:off x="1997242" y="2257425"/>
            <a:ext cx="4822658" cy="3785652"/>
          </a:xfrm>
          <a:prstGeom prst="rect">
            <a:avLst/>
          </a:prstGeom>
          <a:noFill/>
        </p:spPr>
        <p:txBody>
          <a:bodyPr wrap="square" rtlCol="0">
            <a:spAutoFit/>
          </a:bodyPr>
          <a:lstStyle/>
          <a:p>
            <a:r>
              <a:rPr lang="de-CH" sz="2000" dirty="0">
                <a:solidFill>
                  <a:schemeClr val="bg1"/>
                </a:solidFill>
              </a:rPr>
              <a:t>	            Psychotherapeutische	                              	           Beratung</a:t>
            </a:r>
          </a:p>
          <a:p>
            <a:endParaRPr lang="de-CH" sz="2000" dirty="0">
              <a:solidFill>
                <a:schemeClr val="bg1"/>
              </a:solidFill>
            </a:endParaRPr>
          </a:p>
          <a:p>
            <a:endParaRPr lang="de-CH" sz="2000" dirty="0">
              <a:solidFill>
                <a:schemeClr val="bg1"/>
              </a:solidFill>
            </a:endParaRPr>
          </a:p>
          <a:p>
            <a:r>
              <a:rPr lang="de-CH" sz="2000" dirty="0">
                <a:solidFill>
                  <a:schemeClr val="bg1"/>
                </a:solidFill>
              </a:rPr>
              <a:t>	Trauma-Seelsorge   </a:t>
            </a:r>
            <a:r>
              <a:rPr lang="de-CH" sz="2000" b="1" dirty="0">
                <a:solidFill>
                  <a:schemeClr val="bg1"/>
                </a:solidFill>
              </a:rPr>
              <a:t>               </a:t>
            </a:r>
            <a:r>
              <a:rPr lang="de-CH" sz="2000" b="1" dirty="0">
                <a:solidFill>
                  <a:schemeClr val="bg1"/>
                </a:solidFill>
                <a:highlight>
                  <a:srgbClr val="990033"/>
                </a:highlight>
              </a:rPr>
              <a:t>	</a:t>
            </a:r>
          </a:p>
          <a:p>
            <a:endParaRPr lang="de-CH" sz="2000" dirty="0">
              <a:solidFill>
                <a:schemeClr val="bg1"/>
              </a:solidFill>
            </a:endParaRPr>
          </a:p>
          <a:p>
            <a:endParaRPr lang="de-CH" sz="2000" dirty="0">
              <a:solidFill>
                <a:schemeClr val="bg1"/>
              </a:solidFill>
            </a:endParaRPr>
          </a:p>
          <a:p>
            <a:r>
              <a:rPr lang="de-CH" sz="2000" dirty="0">
                <a:solidFill>
                  <a:schemeClr val="bg1"/>
                </a:solidFill>
              </a:rPr>
              <a:t>        Erfahrene </a:t>
            </a:r>
          </a:p>
          <a:p>
            <a:r>
              <a:rPr lang="de-CH" sz="2000" dirty="0">
                <a:solidFill>
                  <a:schemeClr val="bg1"/>
                </a:solidFill>
              </a:rPr>
              <a:t>        Seelsorge</a:t>
            </a:r>
          </a:p>
          <a:p>
            <a:endParaRPr lang="de-CH" sz="2000" dirty="0">
              <a:solidFill>
                <a:schemeClr val="bg1"/>
              </a:solidFill>
            </a:endParaRPr>
          </a:p>
          <a:p>
            <a:r>
              <a:rPr lang="de-CH" sz="2000" dirty="0">
                <a:solidFill>
                  <a:schemeClr val="bg1"/>
                </a:solidFill>
              </a:rPr>
              <a:t>Populär</a:t>
            </a:r>
            <a:br>
              <a:rPr lang="de-CH" sz="2000" dirty="0">
                <a:solidFill>
                  <a:schemeClr val="bg1"/>
                </a:solidFill>
              </a:rPr>
            </a:br>
            <a:r>
              <a:rPr lang="de-CH" sz="2000" dirty="0">
                <a:solidFill>
                  <a:schemeClr val="bg1"/>
                </a:solidFill>
              </a:rPr>
              <a:t>Seelsorge</a:t>
            </a:r>
          </a:p>
        </p:txBody>
      </p:sp>
      <p:sp>
        <p:nvSpPr>
          <p:cNvPr id="12" name="Titel 1">
            <a:extLst>
              <a:ext uri="{FF2B5EF4-FFF2-40B4-BE49-F238E27FC236}">
                <a16:creationId xmlns:a16="http://schemas.microsoft.com/office/drawing/2014/main" id="{D9C7A927-F04F-EB82-B003-DDBDC20C0FA5}"/>
              </a:ext>
            </a:extLst>
          </p:cNvPr>
          <p:cNvSpPr>
            <a:spLocks noGrp="1"/>
          </p:cNvSpPr>
          <p:nvPr>
            <p:ph type="title"/>
          </p:nvPr>
        </p:nvSpPr>
        <p:spPr>
          <a:xfrm>
            <a:off x="838200" y="365125"/>
            <a:ext cx="10515600" cy="1325563"/>
          </a:xfrm>
          <a:solidFill>
            <a:srgbClr val="990033"/>
          </a:solidFill>
        </p:spPr>
        <p:txBody>
          <a:bodyPr/>
          <a:lstStyle/>
          <a:p>
            <a:r>
              <a:rPr lang="de-CH" b="1" dirty="0">
                <a:solidFill>
                  <a:schemeClr val="bg1"/>
                </a:solidFill>
              </a:rPr>
              <a:t>Kompetenzbereich</a:t>
            </a:r>
          </a:p>
        </p:txBody>
      </p:sp>
    </p:spTree>
    <p:extLst>
      <p:ext uri="{BB962C8B-B14F-4D97-AF65-F5344CB8AC3E}">
        <p14:creationId xmlns:p14="http://schemas.microsoft.com/office/powerpoint/2010/main" val="2002590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7DA74-103A-32B8-F4C4-5685143B384F}"/>
            </a:ext>
          </a:extLst>
        </p:cNvPr>
        <p:cNvGrpSpPr/>
        <p:nvPr/>
      </p:nvGrpSpPr>
      <p:grpSpPr>
        <a:xfrm>
          <a:off x="0" y="0"/>
          <a:ext cx="0" cy="0"/>
          <a:chOff x="0" y="0"/>
          <a:chExt cx="0" cy="0"/>
        </a:xfrm>
      </p:grpSpPr>
      <p:graphicFrame>
        <p:nvGraphicFramePr>
          <p:cNvPr id="6" name="Inhaltsplatzhalter 5">
            <a:extLst>
              <a:ext uri="{FF2B5EF4-FFF2-40B4-BE49-F238E27FC236}">
                <a16:creationId xmlns:a16="http://schemas.microsoft.com/office/drawing/2014/main" id="{B15B2B0C-3723-9803-9867-F52F78F81C8B}"/>
              </a:ext>
            </a:extLst>
          </p:cNvPr>
          <p:cNvGraphicFramePr>
            <a:graphicFrameLocks noGrp="1"/>
          </p:cNvGraphicFramePr>
          <p:nvPr>
            <p:ph idx="1"/>
          </p:nvPr>
        </p:nvGraphicFramePr>
        <p:xfrm>
          <a:off x="5610225" y="1958975"/>
          <a:ext cx="55721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arallelogramm 6">
            <a:extLst>
              <a:ext uri="{FF2B5EF4-FFF2-40B4-BE49-F238E27FC236}">
                <a16:creationId xmlns:a16="http://schemas.microsoft.com/office/drawing/2014/main" id="{C1D905F4-8415-301D-070A-149BBF82C2D6}"/>
              </a:ext>
            </a:extLst>
          </p:cNvPr>
          <p:cNvSpPr/>
          <p:nvPr/>
        </p:nvSpPr>
        <p:spPr>
          <a:xfrm>
            <a:off x="700087" y="1958975"/>
            <a:ext cx="6119813" cy="4351338"/>
          </a:xfrm>
          <a:prstGeom prst="parallelogram">
            <a:avLst>
              <a:gd name="adj" fmla="val 63526"/>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r"/>
            <a:endParaRPr lang="de-CH"/>
          </a:p>
          <a:p>
            <a:pPr algn="r"/>
            <a:endParaRPr lang="de-CH"/>
          </a:p>
          <a:p>
            <a:pPr algn="r"/>
            <a:endParaRPr lang="de-CH"/>
          </a:p>
          <a:p>
            <a:pPr algn="r"/>
            <a:endParaRPr lang="de-CH"/>
          </a:p>
        </p:txBody>
      </p:sp>
      <p:sp>
        <p:nvSpPr>
          <p:cNvPr id="10" name="Textfeld 9">
            <a:extLst>
              <a:ext uri="{FF2B5EF4-FFF2-40B4-BE49-F238E27FC236}">
                <a16:creationId xmlns:a16="http://schemas.microsoft.com/office/drawing/2014/main" id="{CF7DCD6D-E522-E3CA-1CCE-F04366FEEBC1}"/>
              </a:ext>
            </a:extLst>
          </p:cNvPr>
          <p:cNvSpPr txBox="1"/>
          <p:nvPr/>
        </p:nvSpPr>
        <p:spPr>
          <a:xfrm>
            <a:off x="1997242" y="2257425"/>
            <a:ext cx="4822658" cy="3785652"/>
          </a:xfrm>
          <a:prstGeom prst="rect">
            <a:avLst/>
          </a:prstGeom>
          <a:noFill/>
        </p:spPr>
        <p:txBody>
          <a:bodyPr wrap="square" rtlCol="0">
            <a:spAutoFit/>
          </a:bodyPr>
          <a:lstStyle/>
          <a:p>
            <a:r>
              <a:rPr lang="de-CH" sz="2000" dirty="0">
                <a:solidFill>
                  <a:schemeClr val="bg1"/>
                </a:solidFill>
              </a:rPr>
              <a:t>	            Psychotherapeutische	                              	           Beratung</a:t>
            </a:r>
          </a:p>
          <a:p>
            <a:endParaRPr lang="de-CH" sz="2000" dirty="0">
              <a:solidFill>
                <a:schemeClr val="bg1"/>
              </a:solidFill>
            </a:endParaRPr>
          </a:p>
          <a:p>
            <a:endParaRPr lang="de-CH" sz="2000" dirty="0">
              <a:solidFill>
                <a:schemeClr val="bg1"/>
              </a:solidFill>
            </a:endParaRPr>
          </a:p>
          <a:p>
            <a:r>
              <a:rPr lang="de-CH" sz="2000" dirty="0">
                <a:solidFill>
                  <a:schemeClr val="bg1"/>
                </a:solidFill>
              </a:rPr>
              <a:t>	Trauma-Seelsorge   </a:t>
            </a:r>
            <a:r>
              <a:rPr lang="de-CH" sz="2000" b="1" dirty="0">
                <a:solidFill>
                  <a:schemeClr val="bg1"/>
                </a:solidFill>
              </a:rPr>
              <a:t>               </a:t>
            </a:r>
            <a:r>
              <a:rPr lang="de-CH" sz="2000" b="1" dirty="0">
                <a:solidFill>
                  <a:schemeClr val="bg1"/>
                </a:solidFill>
                <a:highlight>
                  <a:srgbClr val="990033"/>
                </a:highlight>
              </a:rPr>
              <a:t>	</a:t>
            </a:r>
          </a:p>
          <a:p>
            <a:endParaRPr lang="de-CH" sz="2000" dirty="0">
              <a:solidFill>
                <a:schemeClr val="bg1"/>
              </a:solidFill>
            </a:endParaRPr>
          </a:p>
          <a:p>
            <a:endParaRPr lang="de-CH" sz="2000" dirty="0">
              <a:solidFill>
                <a:schemeClr val="bg1"/>
              </a:solidFill>
            </a:endParaRPr>
          </a:p>
          <a:p>
            <a:r>
              <a:rPr lang="de-CH" sz="2000" dirty="0">
                <a:solidFill>
                  <a:schemeClr val="bg1"/>
                </a:solidFill>
              </a:rPr>
              <a:t>        Erfahrene </a:t>
            </a:r>
          </a:p>
          <a:p>
            <a:r>
              <a:rPr lang="de-CH" sz="2000" dirty="0">
                <a:solidFill>
                  <a:schemeClr val="bg1"/>
                </a:solidFill>
              </a:rPr>
              <a:t>        Seelsorge</a:t>
            </a:r>
          </a:p>
          <a:p>
            <a:endParaRPr lang="de-CH" sz="2000" dirty="0">
              <a:solidFill>
                <a:schemeClr val="bg1"/>
              </a:solidFill>
            </a:endParaRPr>
          </a:p>
          <a:p>
            <a:r>
              <a:rPr lang="de-CH" sz="2000" dirty="0">
                <a:solidFill>
                  <a:schemeClr val="bg1"/>
                </a:solidFill>
              </a:rPr>
              <a:t>Populär</a:t>
            </a:r>
            <a:br>
              <a:rPr lang="de-CH" sz="2000" dirty="0">
                <a:solidFill>
                  <a:schemeClr val="bg1"/>
                </a:solidFill>
              </a:rPr>
            </a:br>
            <a:r>
              <a:rPr lang="de-CH" sz="2000" dirty="0">
                <a:solidFill>
                  <a:schemeClr val="bg1"/>
                </a:solidFill>
              </a:rPr>
              <a:t>Seelsorge</a:t>
            </a:r>
          </a:p>
        </p:txBody>
      </p:sp>
      <p:sp>
        <p:nvSpPr>
          <p:cNvPr id="11" name="Rechteck: abgerundete Ecken 10">
            <a:extLst>
              <a:ext uri="{FF2B5EF4-FFF2-40B4-BE49-F238E27FC236}">
                <a16:creationId xmlns:a16="http://schemas.microsoft.com/office/drawing/2014/main" id="{F57E39A9-6498-E275-EEB3-78114227724D}"/>
              </a:ext>
            </a:extLst>
          </p:cNvPr>
          <p:cNvSpPr/>
          <p:nvPr/>
        </p:nvSpPr>
        <p:spPr>
          <a:xfrm>
            <a:off x="838200" y="3121891"/>
            <a:ext cx="10515600" cy="2272145"/>
          </a:xfrm>
          <a:prstGeom prst="roundRect">
            <a:avLst/>
          </a:prstGeom>
          <a:solidFill>
            <a:srgbClr val="C000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t"/>
          <a:lstStyle/>
          <a:p>
            <a:pPr algn="ctr"/>
            <a:r>
              <a:rPr lang="de-CH" b="1" dirty="0">
                <a:solidFill>
                  <a:srgbClr val="C00000"/>
                </a:solidFill>
              </a:rPr>
              <a:t>Darüber reden wir!</a:t>
            </a:r>
            <a:br>
              <a:rPr lang="de-CH" b="1" dirty="0">
                <a:solidFill>
                  <a:srgbClr val="C00000"/>
                </a:solidFill>
              </a:rPr>
            </a:br>
            <a:endParaRPr lang="de-CH" b="1" dirty="0">
              <a:solidFill>
                <a:srgbClr val="C00000"/>
              </a:solidFill>
            </a:endParaRPr>
          </a:p>
          <a:p>
            <a:pPr algn="ctr"/>
            <a:endParaRPr lang="de-CH" b="1" dirty="0">
              <a:solidFill>
                <a:srgbClr val="C00000"/>
              </a:solidFill>
            </a:endParaRPr>
          </a:p>
          <a:p>
            <a:pPr algn="ctr"/>
            <a:endParaRPr lang="de-CH" b="1" dirty="0">
              <a:solidFill>
                <a:srgbClr val="C00000"/>
              </a:solidFill>
            </a:endParaRPr>
          </a:p>
          <a:p>
            <a:pPr algn="ctr"/>
            <a:endParaRPr lang="de-CH" b="1" dirty="0">
              <a:solidFill>
                <a:srgbClr val="C00000"/>
              </a:solidFill>
            </a:endParaRPr>
          </a:p>
          <a:p>
            <a:pPr algn="ctr"/>
            <a:endParaRPr lang="de-CH" b="1" dirty="0">
              <a:solidFill>
                <a:srgbClr val="C00000"/>
              </a:solidFill>
            </a:endParaRPr>
          </a:p>
          <a:p>
            <a:pPr algn="ctr"/>
            <a:endParaRPr lang="de-CH" b="1" dirty="0">
              <a:solidFill>
                <a:srgbClr val="C00000"/>
              </a:solidFill>
            </a:endParaRPr>
          </a:p>
          <a:p>
            <a:pPr algn="ctr"/>
            <a:endParaRPr lang="de-CH" b="1" dirty="0">
              <a:solidFill>
                <a:srgbClr val="C00000"/>
              </a:solidFill>
            </a:endParaRPr>
          </a:p>
          <a:p>
            <a:pPr algn="ctr"/>
            <a:endParaRPr lang="de-CH" b="1" dirty="0">
              <a:solidFill>
                <a:srgbClr val="C00000"/>
              </a:solidFill>
            </a:endParaRPr>
          </a:p>
          <a:p>
            <a:pPr algn="ctr"/>
            <a:endParaRPr lang="de-CH" b="1" dirty="0">
              <a:solidFill>
                <a:srgbClr val="C00000"/>
              </a:solidFill>
            </a:endParaRPr>
          </a:p>
          <a:p>
            <a:pPr algn="ctr"/>
            <a:endParaRPr lang="de-CH" b="1" dirty="0">
              <a:solidFill>
                <a:srgbClr val="C00000"/>
              </a:solidFill>
            </a:endParaRPr>
          </a:p>
          <a:p>
            <a:pPr algn="ctr"/>
            <a:endParaRPr lang="de-CH" b="1" dirty="0">
              <a:solidFill>
                <a:srgbClr val="C00000"/>
              </a:solidFill>
            </a:endParaRPr>
          </a:p>
          <a:p>
            <a:pPr algn="ctr"/>
            <a:endParaRPr lang="de-CH" b="1" dirty="0">
              <a:solidFill>
                <a:srgbClr val="C00000"/>
              </a:solidFill>
            </a:endParaRPr>
          </a:p>
          <a:p>
            <a:pPr algn="ctr"/>
            <a:endParaRPr lang="de-CH" b="1" dirty="0">
              <a:solidFill>
                <a:srgbClr val="C00000"/>
              </a:solidFill>
            </a:endParaRPr>
          </a:p>
          <a:p>
            <a:pPr algn="ctr"/>
            <a:endParaRPr lang="de-CH" b="1" dirty="0">
              <a:solidFill>
                <a:srgbClr val="C00000"/>
              </a:solidFill>
            </a:endParaRPr>
          </a:p>
          <a:p>
            <a:pPr algn="ctr"/>
            <a:endParaRPr lang="de-CH" b="1" dirty="0">
              <a:solidFill>
                <a:srgbClr val="C00000"/>
              </a:solidFill>
            </a:endParaRPr>
          </a:p>
          <a:p>
            <a:pPr algn="ctr"/>
            <a:endParaRPr lang="de-CH" b="1" dirty="0">
              <a:solidFill>
                <a:srgbClr val="C00000"/>
              </a:solidFill>
            </a:endParaRPr>
          </a:p>
          <a:p>
            <a:pPr algn="ctr"/>
            <a:endParaRPr lang="de-CH" b="1" dirty="0">
              <a:solidFill>
                <a:srgbClr val="C00000"/>
              </a:solidFill>
            </a:endParaRPr>
          </a:p>
          <a:p>
            <a:pPr algn="ctr"/>
            <a:endParaRPr lang="de-CH" b="1" dirty="0">
              <a:solidFill>
                <a:srgbClr val="C00000"/>
              </a:solidFill>
            </a:endParaRPr>
          </a:p>
          <a:p>
            <a:pPr algn="ctr"/>
            <a:endParaRPr lang="de-CH" b="1" dirty="0">
              <a:solidFill>
                <a:srgbClr val="C00000"/>
              </a:solidFill>
            </a:endParaRPr>
          </a:p>
          <a:p>
            <a:pPr algn="ctr"/>
            <a:endParaRPr lang="de-CH" b="1" dirty="0">
              <a:solidFill>
                <a:srgbClr val="C00000"/>
              </a:solidFill>
            </a:endParaRPr>
          </a:p>
          <a:p>
            <a:pPr algn="ctr"/>
            <a:endParaRPr lang="de-CH" b="1" dirty="0">
              <a:solidFill>
                <a:srgbClr val="C00000"/>
              </a:solidFill>
            </a:endParaRPr>
          </a:p>
          <a:p>
            <a:pPr algn="ctr"/>
            <a:endParaRPr lang="de-CH" b="1" dirty="0">
              <a:solidFill>
                <a:srgbClr val="C00000"/>
              </a:solidFill>
            </a:endParaRPr>
          </a:p>
          <a:p>
            <a:pPr algn="ctr"/>
            <a:endParaRPr lang="de-CH" b="1" dirty="0">
              <a:solidFill>
                <a:srgbClr val="C00000"/>
              </a:solidFill>
            </a:endParaRPr>
          </a:p>
          <a:p>
            <a:pPr algn="ctr"/>
            <a:endParaRPr lang="de-CH" b="1" dirty="0">
              <a:solidFill>
                <a:srgbClr val="C00000"/>
              </a:solidFill>
            </a:endParaRPr>
          </a:p>
          <a:p>
            <a:pPr algn="ctr"/>
            <a:endParaRPr lang="de-CH" b="1" dirty="0">
              <a:solidFill>
                <a:srgbClr val="C00000"/>
              </a:solidFill>
            </a:endParaRPr>
          </a:p>
          <a:p>
            <a:pPr algn="ctr"/>
            <a:endParaRPr lang="de-CH" b="1" dirty="0">
              <a:solidFill>
                <a:srgbClr val="C00000"/>
              </a:solidFill>
            </a:endParaRPr>
          </a:p>
          <a:p>
            <a:pPr algn="ctr"/>
            <a:endParaRPr lang="de-CH" b="1" dirty="0">
              <a:solidFill>
                <a:srgbClr val="C00000"/>
              </a:solidFill>
            </a:endParaRPr>
          </a:p>
          <a:p>
            <a:pPr algn="ctr"/>
            <a:endParaRPr lang="de-CH" b="1" dirty="0">
              <a:solidFill>
                <a:srgbClr val="C00000"/>
              </a:solidFill>
            </a:endParaRPr>
          </a:p>
          <a:p>
            <a:pPr algn="ctr"/>
            <a:endParaRPr lang="de-CH" b="1" dirty="0">
              <a:solidFill>
                <a:srgbClr val="C00000"/>
              </a:solidFill>
            </a:endParaRPr>
          </a:p>
          <a:p>
            <a:pPr algn="ctr"/>
            <a:endParaRPr lang="de-CH" b="1" dirty="0">
              <a:solidFill>
                <a:srgbClr val="C00000"/>
              </a:solidFill>
            </a:endParaRPr>
          </a:p>
          <a:p>
            <a:pPr algn="ctr"/>
            <a:endParaRPr lang="de-CH" b="1" dirty="0">
              <a:solidFill>
                <a:srgbClr val="C00000"/>
              </a:solidFill>
            </a:endParaRPr>
          </a:p>
          <a:p>
            <a:pPr algn="ctr"/>
            <a:endParaRPr lang="de-CH" b="1" dirty="0">
              <a:solidFill>
                <a:srgbClr val="C00000"/>
              </a:solidFill>
            </a:endParaRPr>
          </a:p>
          <a:p>
            <a:pPr algn="ctr"/>
            <a:endParaRPr lang="de-CH" b="1" dirty="0">
              <a:solidFill>
                <a:srgbClr val="C00000"/>
              </a:solidFill>
            </a:endParaRPr>
          </a:p>
          <a:p>
            <a:pPr algn="ctr"/>
            <a:endParaRPr lang="de-CH" b="1" dirty="0">
              <a:solidFill>
                <a:srgbClr val="C00000"/>
              </a:solidFill>
            </a:endParaRPr>
          </a:p>
          <a:p>
            <a:pPr algn="ctr"/>
            <a:endParaRPr lang="de-CH" b="1" dirty="0">
              <a:solidFill>
                <a:srgbClr val="C00000"/>
              </a:solidFill>
            </a:endParaRPr>
          </a:p>
          <a:p>
            <a:pPr algn="ctr"/>
            <a:r>
              <a:rPr lang="de-CH" b="1" dirty="0">
                <a:solidFill>
                  <a:srgbClr val="C00000"/>
                </a:solidFill>
              </a:rPr>
              <a:t>Hier befähigen wir!</a:t>
            </a:r>
          </a:p>
        </p:txBody>
      </p:sp>
      <p:sp>
        <p:nvSpPr>
          <p:cNvPr id="12" name="Titel 1">
            <a:extLst>
              <a:ext uri="{FF2B5EF4-FFF2-40B4-BE49-F238E27FC236}">
                <a16:creationId xmlns:a16="http://schemas.microsoft.com/office/drawing/2014/main" id="{429210E9-7AF8-C480-AE6D-F4A8B4E85F96}"/>
              </a:ext>
            </a:extLst>
          </p:cNvPr>
          <p:cNvSpPr>
            <a:spLocks noGrp="1"/>
          </p:cNvSpPr>
          <p:nvPr>
            <p:ph type="title"/>
          </p:nvPr>
        </p:nvSpPr>
        <p:spPr>
          <a:xfrm>
            <a:off x="838200" y="365125"/>
            <a:ext cx="10515600" cy="1325563"/>
          </a:xfrm>
          <a:solidFill>
            <a:srgbClr val="990033"/>
          </a:solidFill>
        </p:spPr>
        <p:txBody>
          <a:bodyPr/>
          <a:lstStyle/>
          <a:p>
            <a:r>
              <a:rPr lang="de-CH" b="1" dirty="0">
                <a:solidFill>
                  <a:schemeClr val="bg1"/>
                </a:solidFill>
              </a:rPr>
              <a:t>Kompetenzbereich 3-Schritte Modell</a:t>
            </a:r>
            <a:r>
              <a:rPr lang="de-CH" b="1" baseline="30000" dirty="0">
                <a:solidFill>
                  <a:schemeClr val="bg1"/>
                </a:solidFill>
              </a:rPr>
              <a:t>©</a:t>
            </a:r>
          </a:p>
        </p:txBody>
      </p:sp>
    </p:spTree>
    <p:extLst>
      <p:ext uri="{BB962C8B-B14F-4D97-AF65-F5344CB8AC3E}">
        <p14:creationId xmlns:p14="http://schemas.microsoft.com/office/powerpoint/2010/main" val="3504357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CF28F-69C4-BDFD-0001-56090C55DFD8}"/>
            </a:ext>
          </a:extLst>
        </p:cNvPr>
        <p:cNvGrpSpPr/>
        <p:nvPr/>
      </p:nvGrpSpPr>
      <p:grpSpPr>
        <a:xfrm>
          <a:off x="0" y="0"/>
          <a:ext cx="0" cy="0"/>
          <a:chOff x="0" y="0"/>
          <a:chExt cx="0" cy="0"/>
        </a:xfrm>
      </p:grpSpPr>
      <p:graphicFrame>
        <p:nvGraphicFramePr>
          <p:cNvPr id="6" name="Inhaltsplatzhalter 5">
            <a:extLst>
              <a:ext uri="{FF2B5EF4-FFF2-40B4-BE49-F238E27FC236}">
                <a16:creationId xmlns:a16="http://schemas.microsoft.com/office/drawing/2014/main" id="{B34C22AD-FE81-36C1-1477-C5C57BCAC953}"/>
              </a:ext>
            </a:extLst>
          </p:cNvPr>
          <p:cNvGraphicFramePr>
            <a:graphicFrameLocks noGrp="1"/>
          </p:cNvGraphicFramePr>
          <p:nvPr>
            <p:ph idx="1"/>
          </p:nvPr>
        </p:nvGraphicFramePr>
        <p:xfrm>
          <a:off x="4830336" y="2003579"/>
          <a:ext cx="6523464" cy="4854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el 1">
            <a:extLst>
              <a:ext uri="{FF2B5EF4-FFF2-40B4-BE49-F238E27FC236}">
                <a16:creationId xmlns:a16="http://schemas.microsoft.com/office/drawing/2014/main" id="{007AEC67-73E6-8417-48D3-9032755DF86A}"/>
              </a:ext>
            </a:extLst>
          </p:cNvPr>
          <p:cNvSpPr>
            <a:spLocks noGrp="1"/>
          </p:cNvSpPr>
          <p:nvPr>
            <p:ph type="title"/>
          </p:nvPr>
        </p:nvSpPr>
        <p:spPr>
          <a:xfrm>
            <a:off x="838200" y="365125"/>
            <a:ext cx="10515600" cy="1325563"/>
          </a:xfrm>
          <a:solidFill>
            <a:srgbClr val="990033"/>
          </a:solidFill>
        </p:spPr>
        <p:txBody>
          <a:bodyPr/>
          <a:lstStyle/>
          <a:p>
            <a:r>
              <a:rPr lang="de-CH" b="1" dirty="0">
                <a:solidFill>
                  <a:schemeClr val="bg1"/>
                </a:solidFill>
              </a:rPr>
              <a:t>Traumen Typ I-III</a:t>
            </a:r>
          </a:p>
        </p:txBody>
      </p:sp>
      <p:sp>
        <p:nvSpPr>
          <p:cNvPr id="2" name="Textfeld 1">
            <a:extLst>
              <a:ext uri="{FF2B5EF4-FFF2-40B4-BE49-F238E27FC236}">
                <a16:creationId xmlns:a16="http://schemas.microsoft.com/office/drawing/2014/main" id="{9C778BCE-9298-F01E-48A0-DC1D39C7666D}"/>
              </a:ext>
            </a:extLst>
          </p:cNvPr>
          <p:cNvSpPr txBox="1"/>
          <p:nvPr/>
        </p:nvSpPr>
        <p:spPr>
          <a:xfrm>
            <a:off x="838200" y="2003579"/>
            <a:ext cx="4686300" cy="3539430"/>
          </a:xfrm>
          <a:prstGeom prst="rect">
            <a:avLst/>
          </a:prstGeom>
          <a:noFill/>
        </p:spPr>
        <p:txBody>
          <a:bodyPr wrap="square" rtlCol="0">
            <a:spAutoFit/>
          </a:bodyPr>
          <a:lstStyle/>
          <a:p>
            <a:r>
              <a:rPr lang="de-CH" sz="2800" b="1" dirty="0"/>
              <a:t>Quizz: </a:t>
            </a:r>
            <a:br>
              <a:rPr lang="de-CH" sz="2800" dirty="0"/>
            </a:br>
            <a:r>
              <a:rPr lang="de-CH" sz="2800" dirty="0"/>
              <a:t>Wie viele Menschen in unserem Land sind betroffen?</a:t>
            </a:r>
          </a:p>
          <a:p>
            <a:r>
              <a:rPr lang="de-CH" sz="2800" dirty="0"/>
              <a:t> </a:t>
            </a:r>
          </a:p>
          <a:p>
            <a:r>
              <a:rPr lang="de-CH" sz="2800" dirty="0"/>
              <a:t>Wie viele Personen in der Schweiz sind in psychologisch/psychiatrischer Behandlung?</a:t>
            </a:r>
          </a:p>
        </p:txBody>
      </p:sp>
      <p:sp>
        <p:nvSpPr>
          <p:cNvPr id="3" name="Rechteck 2">
            <a:extLst>
              <a:ext uri="{FF2B5EF4-FFF2-40B4-BE49-F238E27FC236}">
                <a16:creationId xmlns:a16="http://schemas.microsoft.com/office/drawing/2014/main" id="{6D5CF8FD-FD97-E07C-C7ED-AA2DB7D1F0D1}"/>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10</a:t>
            </a:r>
          </a:p>
        </p:txBody>
      </p:sp>
    </p:spTree>
    <p:extLst>
      <p:ext uri="{BB962C8B-B14F-4D97-AF65-F5344CB8AC3E}">
        <p14:creationId xmlns:p14="http://schemas.microsoft.com/office/powerpoint/2010/main" val="3163165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CF28F-69C4-BDFD-0001-56090C55DFD8}"/>
            </a:ext>
          </a:extLst>
        </p:cNvPr>
        <p:cNvGrpSpPr/>
        <p:nvPr/>
      </p:nvGrpSpPr>
      <p:grpSpPr>
        <a:xfrm>
          <a:off x="0" y="0"/>
          <a:ext cx="0" cy="0"/>
          <a:chOff x="0" y="0"/>
          <a:chExt cx="0" cy="0"/>
        </a:xfrm>
      </p:grpSpPr>
      <p:graphicFrame>
        <p:nvGraphicFramePr>
          <p:cNvPr id="6" name="Inhaltsplatzhalter 5">
            <a:extLst>
              <a:ext uri="{FF2B5EF4-FFF2-40B4-BE49-F238E27FC236}">
                <a16:creationId xmlns:a16="http://schemas.microsoft.com/office/drawing/2014/main" id="{B34C22AD-FE81-36C1-1477-C5C57BCAC953}"/>
              </a:ext>
            </a:extLst>
          </p:cNvPr>
          <p:cNvGraphicFramePr>
            <a:graphicFrameLocks noGrp="1"/>
          </p:cNvGraphicFramePr>
          <p:nvPr>
            <p:ph idx="1"/>
          </p:nvPr>
        </p:nvGraphicFramePr>
        <p:xfrm>
          <a:off x="4830336" y="2003579"/>
          <a:ext cx="6523464" cy="4854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el 1">
            <a:extLst>
              <a:ext uri="{FF2B5EF4-FFF2-40B4-BE49-F238E27FC236}">
                <a16:creationId xmlns:a16="http://schemas.microsoft.com/office/drawing/2014/main" id="{007AEC67-73E6-8417-48D3-9032755DF86A}"/>
              </a:ext>
            </a:extLst>
          </p:cNvPr>
          <p:cNvSpPr>
            <a:spLocks noGrp="1"/>
          </p:cNvSpPr>
          <p:nvPr>
            <p:ph type="title"/>
          </p:nvPr>
        </p:nvSpPr>
        <p:spPr>
          <a:xfrm>
            <a:off x="838200" y="365125"/>
            <a:ext cx="10515600" cy="1325563"/>
          </a:xfrm>
          <a:solidFill>
            <a:srgbClr val="990033"/>
          </a:solidFill>
        </p:spPr>
        <p:txBody>
          <a:bodyPr/>
          <a:lstStyle/>
          <a:p>
            <a:r>
              <a:rPr lang="de-CH" b="1" dirty="0">
                <a:solidFill>
                  <a:schemeClr val="bg1"/>
                </a:solidFill>
              </a:rPr>
              <a:t>Traumen Typ I-III – Prävalenz </a:t>
            </a:r>
          </a:p>
        </p:txBody>
      </p:sp>
      <p:sp>
        <p:nvSpPr>
          <p:cNvPr id="4" name="Textfeld 3">
            <a:extLst>
              <a:ext uri="{FF2B5EF4-FFF2-40B4-BE49-F238E27FC236}">
                <a16:creationId xmlns:a16="http://schemas.microsoft.com/office/drawing/2014/main" id="{4F66C76C-8AF3-4EE2-6BF1-6319B1807D9C}"/>
              </a:ext>
            </a:extLst>
          </p:cNvPr>
          <p:cNvSpPr txBox="1"/>
          <p:nvPr/>
        </p:nvSpPr>
        <p:spPr>
          <a:xfrm>
            <a:off x="1034042" y="2123355"/>
            <a:ext cx="5433433" cy="5047536"/>
          </a:xfrm>
          <a:prstGeom prst="rect">
            <a:avLst/>
          </a:prstGeom>
          <a:noFill/>
        </p:spPr>
        <p:txBody>
          <a:bodyPr wrap="square" rtlCol="0">
            <a:spAutoFit/>
          </a:bodyPr>
          <a:lstStyle/>
          <a:p>
            <a:pPr algn="r"/>
            <a:r>
              <a:rPr lang="de-CH" sz="3200" b="1" dirty="0"/>
              <a:t>1-3%</a:t>
            </a:r>
          </a:p>
          <a:p>
            <a:pPr algn="r"/>
            <a:endParaRPr lang="de-CH" sz="3200" b="1" dirty="0"/>
          </a:p>
          <a:p>
            <a:pPr algn="r"/>
            <a:endParaRPr lang="de-CH" sz="1000" b="1" dirty="0"/>
          </a:p>
          <a:p>
            <a:pPr algn="r"/>
            <a:r>
              <a:rPr lang="de-CH" sz="3200" b="1" dirty="0"/>
              <a:t>10-20%</a:t>
            </a:r>
          </a:p>
          <a:p>
            <a:pPr algn="r"/>
            <a:endParaRPr lang="de-CH" sz="3200" b="1" dirty="0"/>
          </a:p>
          <a:p>
            <a:pPr algn="r"/>
            <a:endParaRPr lang="de-CH" sz="2400" b="1" dirty="0"/>
          </a:p>
          <a:p>
            <a:pPr algn="r"/>
            <a:r>
              <a:rPr lang="de-CH" sz="3200" b="1" dirty="0"/>
              <a:t>50-70%</a:t>
            </a:r>
          </a:p>
          <a:p>
            <a:pPr algn="r"/>
            <a:endParaRPr lang="de-CH" sz="3200" b="1" dirty="0"/>
          </a:p>
          <a:p>
            <a:pPr algn="r"/>
            <a:endParaRPr lang="de-CH" sz="3200" b="1" dirty="0"/>
          </a:p>
          <a:p>
            <a:pPr algn="r"/>
            <a:r>
              <a:rPr lang="de-CH" sz="3200" b="1" dirty="0"/>
              <a:t>100%</a:t>
            </a:r>
          </a:p>
          <a:p>
            <a:endParaRPr lang="de-CH" sz="3200" dirty="0"/>
          </a:p>
        </p:txBody>
      </p:sp>
      <p:sp>
        <p:nvSpPr>
          <p:cNvPr id="2" name="Rechteck 1">
            <a:extLst>
              <a:ext uri="{FF2B5EF4-FFF2-40B4-BE49-F238E27FC236}">
                <a16:creationId xmlns:a16="http://schemas.microsoft.com/office/drawing/2014/main" id="{70E39E97-3AA3-EC29-0B6A-A84C61AD392B}"/>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10</a:t>
            </a:r>
          </a:p>
        </p:txBody>
      </p:sp>
    </p:spTree>
    <p:extLst>
      <p:ext uri="{BB962C8B-B14F-4D97-AF65-F5344CB8AC3E}">
        <p14:creationId xmlns:p14="http://schemas.microsoft.com/office/powerpoint/2010/main" val="1300598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CF28F-69C4-BDFD-0001-56090C55DFD8}"/>
            </a:ext>
          </a:extLst>
        </p:cNvPr>
        <p:cNvGrpSpPr/>
        <p:nvPr/>
      </p:nvGrpSpPr>
      <p:grpSpPr>
        <a:xfrm>
          <a:off x="0" y="0"/>
          <a:ext cx="0" cy="0"/>
          <a:chOff x="0" y="0"/>
          <a:chExt cx="0" cy="0"/>
        </a:xfrm>
      </p:grpSpPr>
      <p:graphicFrame>
        <p:nvGraphicFramePr>
          <p:cNvPr id="6" name="Inhaltsplatzhalter 5">
            <a:extLst>
              <a:ext uri="{FF2B5EF4-FFF2-40B4-BE49-F238E27FC236}">
                <a16:creationId xmlns:a16="http://schemas.microsoft.com/office/drawing/2014/main" id="{B34C22AD-FE81-36C1-1477-C5C57BCAC953}"/>
              </a:ext>
            </a:extLst>
          </p:cNvPr>
          <p:cNvGraphicFramePr>
            <a:graphicFrameLocks noGrp="1"/>
          </p:cNvGraphicFramePr>
          <p:nvPr>
            <p:ph idx="1"/>
          </p:nvPr>
        </p:nvGraphicFramePr>
        <p:xfrm>
          <a:off x="4830336" y="2003579"/>
          <a:ext cx="6523464" cy="4854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el 1">
            <a:extLst>
              <a:ext uri="{FF2B5EF4-FFF2-40B4-BE49-F238E27FC236}">
                <a16:creationId xmlns:a16="http://schemas.microsoft.com/office/drawing/2014/main" id="{007AEC67-73E6-8417-48D3-9032755DF86A}"/>
              </a:ext>
            </a:extLst>
          </p:cNvPr>
          <p:cNvSpPr>
            <a:spLocks noGrp="1"/>
          </p:cNvSpPr>
          <p:nvPr>
            <p:ph type="title"/>
          </p:nvPr>
        </p:nvSpPr>
        <p:spPr>
          <a:xfrm>
            <a:off x="838200" y="365125"/>
            <a:ext cx="10515600" cy="1325563"/>
          </a:xfrm>
          <a:solidFill>
            <a:srgbClr val="990033"/>
          </a:solidFill>
        </p:spPr>
        <p:txBody>
          <a:bodyPr/>
          <a:lstStyle/>
          <a:p>
            <a:r>
              <a:rPr lang="de-CH" b="1" dirty="0">
                <a:solidFill>
                  <a:schemeClr val="bg1"/>
                </a:solidFill>
              </a:rPr>
              <a:t>Traumen Typ I-III – Prävalenz </a:t>
            </a:r>
          </a:p>
        </p:txBody>
      </p:sp>
      <p:sp>
        <p:nvSpPr>
          <p:cNvPr id="4" name="Textfeld 3">
            <a:extLst>
              <a:ext uri="{FF2B5EF4-FFF2-40B4-BE49-F238E27FC236}">
                <a16:creationId xmlns:a16="http://schemas.microsoft.com/office/drawing/2014/main" id="{4F66C76C-8AF3-4EE2-6BF1-6319B1807D9C}"/>
              </a:ext>
            </a:extLst>
          </p:cNvPr>
          <p:cNvSpPr txBox="1"/>
          <p:nvPr/>
        </p:nvSpPr>
        <p:spPr>
          <a:xfrm>
            <a:off x="1034042" y="2123355"/>
            <a:ext cx="5433433" cy="5047536"/>
          </a:xfrm>
          <a:prstGeom prst="rect">
            <a:avLst/>
          </a:prstGeom>
          <a:noFill/>
        </p:spPr>
        <p:txBody>
          <a:bodyPr wrap="square" rtlCol="0">
            <a:spAutoFit/>
          </a:bodyPr>
          <a:lstStyle/>
          <a:p>
            <a:pPr algn="r"/>
            <a:r>
              <a:rPr lang="de-CH" sz="3200" b="1" dirty="0"/>
              <a:t>1-3%</a:t>
            </a:r>
          </a:p>
          <a:p>
            <a:pPr algn="r"/>
            <a:endParaRPr lang="de-CH" sz="3200" b="1" dirty="0"/>
          </a:p>
          <a:p>
            <a:pPr algn="r"/>
            <a:endParaRPr lang="de-CH" sz="1000" b="1" dirty="0"/>
          </a:p>
          <a:p>
            <a:pPr algn="r"/>
            <a:r>
              <a:rPr lang="de-CH" sz="3200" b="1" dirty="0"/>
              <a:t>10-20%</a:t>
            </a:r>
          </a:p>
          <a:p>
            <a:pPr algn="r"/>
            <a:endParaRPr lang="de-CH" sz="3200" b="1" dirty="0"/>
          </a:p>
          <a:p>
            <a:pPr algn="r"/>
            <a:endParaRPr lang="de-CH" sz="2400" b="1" dirty="0"/>
          </a:p>
          <a:p>
            <a:pPr algn="r"/>
            <a:r>
              <a:rPr lang="de-CH" sz="3200" b="1" dirty="0"/>
              <a:t>50-70%</a:t>
            </a:r>
          </a:p>
          <a:p>
            <a:pPr algn="r"/>
            <a:endParaRPr lang="de-CH" sz="3200" b="1" dirty="0"/>
          </a:p>
          <a:p>
            <a:pPr algn="r"/>
            <a:endParaRPr lang="de-CH" sz="3200" b="1" dirty="0"/>
          </a:p>
          <a:p>
            <a:pPr algn="r"/>
            <a:r>
              <a:rPr lang="de-CH" sz="3200" b="1" dirty="0"/>
              <a:t>100%</a:t>
            </a:r>
          </a:p>
          <a:p>
            <a:endParaRPr lang="de-CH" sz="3200" dirty="0"/>
          </a:p>
        </p:txBody>
      </p:sp>
      <p:sp>
        <p:nvSpPr>
          <p:cNvPr id="9" name="Textfeld 8">
            <a:extLst>
              <a:ext uri="{FF2B5EF4-FFF2-40B4-BE49-F238E27FC236}">
                <a16:creationId xmlns:a16="http://schemas.microsoft.com/office/drawing/2014/main" id="{9D4CDE90-AC18-0A95-1820-FD86D79CEE49}"/>
              </a:ext>
            </a:extLst>
          </p:cNvPr>
          <p:cNvSpPr txBox="1"/>
          <p:nvPr/>
        </p:nvSpPr>
        <p:spPr>
          <a:xfrm>
            <a:off x="838200" y="1690688"/>
            <a:ext cx="5909163" cy="5314275"/>
          </a:xfrm>
          <a:prstGeom prst="rect">
            <a:avLst/>
          </a:prstGeom>
          <a:noFill/>
        </p:spPr>
        <p:txBody>
          <a:bodyPr wrap="square">
            <a:spAutoFit/>
          </a:bodyPr>
          <a:lstStyle/>
          <a:p>
            <a:pPr>
              <a:spcAft>
                <a:spcPts val="800"/>
              </a:spcAft>
            </a:pPr>
            <a:r>
              <a:rPr lang="de-CH" sz="2800" b="1" kern="100" dirty="0">
                <a:effectLst/>
                <a:latin typeface="Aptos" panose="020B0004020202020204" pitchFamily="34" charset="0"/>
                <a:ea typeface="Aptos" panose="020B0004020202020204" pitchFamily="34" charset="0"/>
                <a:cs typeface="Times New Roman" panose="02020603050405020304" pitchFamily="18" charset="0"/>
              </a:rPr>
              <a:t>SCHWEIZ </a:t>
            </a:r>
          </a:p>
          <a:p>
            <a:pPr>
              <a:spcAft>
                <a:spcPts val="800"/>
              </a:spcAft>
            </a:pPr>
            <a:r>
              <a:rPr lang="de-CH" sz="2800" dirty="0"/>
              <a:t>87.000 bis 261.000</a:t>
            </a:r>
          </a:p>
          <a:p>
            <a:pPr>
              <a:spcAft>
                <a:spcPts val="800"/>
              </a:spcAft>
            </a:pPr>
            <a:endParaRPr lang="de-CH" sz="2800" dirty="0"/>
          </a:p>
          <a:p>
            <a:pPr>
              <a:spcAft>
                <a:spcPts val="800"/>
              </a:spcAft>
            </a:pPr>
            <a:r>
              <a:rPr lang="de-CH" sz="2800" dirty="0"/>
              <a:t>870.000 bis 1.740.000</a:t>
            </a:r>
          </a:p>
          <a:p>
            <a:pPr>
              <a:spcAft>
                <a:spcPts val="800"/>
              </a:spcAft>
            </a:pPr>
            <a:endParaRPr lang="de-CH" sz="4800" kern="100" dirty="0">
              <a:latin typeface="Aptos" panose="020B0004020202020204" pitchFamily="34" charset="0"/>
              <a:cs typeface="Times New Roman" panose="02020603050405020304" pitchFamily="18" charset="0"/>
            </a:endParaRPr>
          </a:p>
          <a:p>
            <a:pPr>
              <a:spcAft>
                <a:spcPts val="800"/>
              </a:spcAft>
            </a:pPr>
            <a:r>
              <a:rPr lang="de-CH" sz="2800" kern="100" dirty="0">
                <a:latin typeface="Aptos" panose="020B0004020202020204" pitchFamily="34" charset="0"/>
                <a:cs typeface="Times New Roman" panose="02020603050405020304" pitchFamily="18" charset="0"/>
              </a:rPr>
              <a:t>4,35 bis 6,09 Millionen</a:t>
            </a:r>
          </a:p>
          <a:p>
            <a:pPr>
              <a:spcAft>
                <a:spcPts val="800"/>
              </a:spcAft>
            </a:pPr>
            <a:endParaRPr lang="de-CH" sz="2800" kern="100" dirty="0">
              <a:latin typeface="Aptos" panose="020B0004020202020204" pitchFamily="34" charset="0"/>
              <a:cs typeface="Times New Roman" panose="02020603050405020304" pitchFamily="18" charset="0"/>
            </a:endParaRPr>
          </a:p>
          <a:p>
            <a:pPr>
              <a:spcAft>
                <a:spcPts val="800"/>
              </a:spcAft>
            </a:pPr>
            <a:br>
              <a:rPr lang="de-CH" sz="2400" kern="100" dirty="0">
                <a:latin typeface="Aptos" panose="020B0004020202020204" pitchFamily="34" charset="0"/>
                <a:cs typeface="Times New Roman" panose="02020603050405020304" pitchFamily="18" charset="0"/>
              </a:rPr>
            </a:br>
            <a:r>
              <a:rPr lang="de-CH" sz="2800" kern="100" dirty="0">
                <a:latin typeface="Aptos" panose="020B0004020202020204" pitchFamily="34" charset="0"/>
                <a:cs typeface="Times New Roman" panose="02020603050405020304" pitchFamily="18" charset="0"/>
              </a:rPr>
              <a:t>8,7 Millionen</a:t>
            </a:r>
          </a:p>
          <a:p>
            <a:pPr>
              <a:spcAft>
                <a:spcPts val="800"/>
              </a:spcAft>
            </a:pPr>
            <a:endParaRPr lang="de-CH"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Rechteck 1">
            <a:extLst>
              <a:ext uri="{FF2B5EF4-FFF2-40B4-BE49-F238E27FC236}">
                <a16:creationId xmlns:a16="http://schemas.microsoft.com/office/drawing/2014/main" id="{169D2271-EACE-A464-1FB5-43B0F701ED1B}"/>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10</a:t>
            </a:r>
          </a:p>
        </p:txBody>
      </p:sp>
    </p:spTree>
    <p:extLst>
      <p:ext uri="{BB962C8B-B14F-4D97-AF65-F5344CB8AC3E}">
        <p14:creationId xmlns:p14="http://schemas.microsoft.com/office/powerpoint/2010/main" val="3451908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CF28F-69C4-BDFD-0001-56090C55DFD8}"/>
            </a:ext>
          </a:extLst>
        </p:cNvPr>
        <p:cNvGrpSpPr/>
        <p:nvPr/>
      </p:nvGrpSpPr>
      <p:grpSpPr>
        <a:xfrm>
          <a:off x="0" y="0"/>
          <a:ext cx="0" cy="0"/>
          <a:chOff x="0" y="0"/>
          <a:chExt cx="0" cy="0"/>
        </a:xfrm>
      </p:grpSpPr>
      <p:graphicFrame>
        <p:nvGraphicFramePr>
          <p:cNvPr id="6" name="Inhaltsplatzhalter 5">
            <a:extLst>
              <a:ext uri="{FF2B5EF4-FFF2-40B4-BE49-F238E27FC236}">
                <a16:creationId xmlns:a16="http://schemas.microsoft.com/office/drawing/2014/main" id="{B34C22AD-FE81-36C1-1477-C5C57BCAC953}"/>
              </a:ext>
            </a:extLst>
          </p:cNvPr>
          <p:cNvGraphicFramePr>
            <a:graphicFrameLocks noGrp="1"/>
          </p:cNvGraphicFramePr>
          <p:nvPr>
            <p:ph idx="1"/>
          </p:nvPr>
        </p:nvGraphicFramePr>
        <p:xfrm>
          <a:off x="4830336" y="2003579"/>
          <a:ext cx="6523464" cy="4854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el 1">
            <a:extLst>
              <a:ext uri="{FF2B5EF4-FFF2-40B4-BE49-F238E27FC236}">
                <a16:creationId xmlns:a16="http://schemas.microsoft.com/office/drawing/2014/main" id="{007AEC67-73E6-8417-48D3-9032755DF86A}"/>
              </a:ext>
            </a:extLst>
          </p:cNvPr>
          <p:cNvSpPr>
            <a:spLocks noGrp="1"/>
          </p:cNvSpPr>
          <p:nvPr>
            <p:ph type="title"/>
          </p:nvPr>
        </p:nvSpPr>
        <p:spPr>
          <a:xfrm>
            <a:off x="838200" y="365125"/>
            <a:ext cx="10515600" cy="1325563"/>
          </a:xfrm>
          <a:solidFill>
            <a:srgbClr val="990033"/>
          </a:solidFill>
        </p:spPr>
        <p:txBody>
          <a:bodyPr/>
          <a:lstStyle/>
          <a:p>
            <a:r>
              <a:rPr lang="de-CH" b="1" dirty="0">
                <a:solidFill>
                  <a:schemeClr val="bg1"/>
                </a:solidFill>
              </a:rPr>
              <a:t>Traumen Typ I-III – Prävalenz </a:t>
            </a:r>
          </a:p>
        </p:txBody>
      </p:sp>
      <p:sp>
        <p:nvSpPr>
          <p:cNvPr id="4" name="Textfeld 3">
            <a:extLst>
              <a:ext uri="{FF2B5EF4-FFF2-40B4-BE49-F238E27FC236}">
                <a16:creationId xmlns:a16="http://schemas.microsoft.com/office/drawing/2014/main" id="{4F66C76C-8AF3-4EE2-6BF1-6319B1807D9C}"/>
              </a:ext>
            </a:extLst>
          </p:cNvPr>
          <p:cNvSpPr txBox="1"/>
          <p:nvPr/>
        </p:nvSpPr>
        <p:spPr>
          <a:xfrm>
            <a:off x="1034042" y="2123355"/>
            <a:ext cx="5433433" cy="5047536"/>
          </a:xfrm>
          <a:prstGeom prst="rect">
            <a:avLst/>
          </a:prstGeom>
          <a:noFill/>
        </p:spPr>
        <p:txBody>
          <a:bodyPr wrap="square" rtlCol="0">
            <a:spAutoFit/>
          </a:bodyPr>
          <a:lstStyle/>
          <a:p>
            <a:pPr algn="r"/>
            <a:r>
              <a:rPr lang="de-CH" sz="3200" b="1" dirty="0"/>
              <a:t>1-3%</a:t>
            </a:r>
          </a:p>
          <a:p>
            <a:pPr algn="r"/>
            <a:endParaRPr lang="de-CH" sz="3200" b="1" dirty="0"/>
          </a:p>
          <a:p>
            <a:pPr algn="r"/>
            <a:endParaRPr lang="de-CH" sz="1000" b="1" dirty="0"/>
          </a:p>
          <a:p>
            <a:pPr algn="r"/>
            <a:r>
              <a:rPr lang="de-CH" sz="3200" b="1" dirty="0"/>
              <a:t>10-20%</a:t>
            </a:r>
          </a:p>
          <a:p>
            <a:pPr algn="r"/>
            <a:endParaRPr lang="de-CH" sz="3200" b="1" dirty="0"/>
          </a:p>
          <a:p>
            <a:pPr algn="r"/>
            <a:endParaRPr lang="de-CH" sz="2400" b="1" dirty="0"/>
          </a:p>
          <a:p>
            <a:pPr algn="r"/>
            <a:r>
              <a:rPr lang="de-CH" sz="3200" b="1" dirty="0"/>
              <a:t>50-70%</a:t>
            </a:r>
          </a:p>
          <a:p>
            <a:pPr algn="r"/>
            <a:endParaRPr lang="de-CH" sz="3200" b="1" dirty="0"/>
          </a:p>
          <a:p>
            <a:pPr algn="r"/>
            <a:endParaRPr lang="de-CH" sz="3200" b="1" dirty="0"/>
          </a:p>
          <a:p>
            <a:pPr algn="r"/>
            <a:r>
              <a:rPr lang="de-CH" sz="3200" b="1" dirty="0"/>
              <a:t>100%</a:t>
            </a:r>
          </a:p>
          <a:p>
            <a:endParaRPr lang="de-CH" sz="3200" dirty="0"/>
          </a:p>
        </p:txBody>
      </p:sp>
      <p:sp>
        <p:nvSpPr>
          <p:cNvPr id="9" name="Textfeld 8">
            <a:extLst>
              <a:ext uri="{FF2B5EF4-FFF2-40B4-BE49-F238E27FC236}">
                <a16:creationId xmlns:a16="http://schemas.microsoft.com/office/drawing/2014/main" id="{9D4CDE90-AC18-0A95-1820-FD86D79CEE49}"/>
              </a:ext>
            </a:extLst>
          </p:cNvPr>
          <p:cNvSpPr txBox="1"/>
          <p:nvPr/>
        </p:nvSpPr>
        <p:spPr>
          <a:xfrm>
            <a:off x="838200" y="1690688"/>
            <a:ext cx="5909163" cy="5314275"/>
          </a:xfrm>
          <a:prstGeom prst="rect">
            <a:avLst/>
          </a:prstGeom>
          <a:noFill/>
        </p:spPr>
        <p:txBody>
          <a:bodyPr wrap="square">
            <a:spAutoFit/>
          </a:bodyPr>
          <a:lstStyle/>
          <a:p>
            <a:pPr>
              <a:spcAft>
                <a:spcPts val="800"/>
              </a:spcAft>
            </a:pPr>
            <a:r>
              <a:rPr lang="de-CH" sz="2800" b="1" kern="100" dirty="0">
                <a:effectLst/>
                <a:latin typeface="Aptos" panose="020B0004020202020204" pitchFamily="34" charset="0"/>
                <a:ea typeface="Aptos" panose="020B0004020202020204" pitchFamily="34" charset="0"/>
                <a:cs typeface="Times New Roman" panose="02020603050405020304" pitchFamily="18" charset="0"/>
              </a:rPr>
              <a:t>SCHWEIZ </a:t>
            </a:r>
          </a:p>
          <a:p>
            <a:pPr>
              <a:spcAft>
                <a:spcPts val="800"/>
              </a:spcAft>
            </a:pPr>
            <a:r>
              <a:rPr lang="de-CH" sz="2800" dirty="0"/>
              <a:t>87.000 bis 261.000</a:t>
            </a:r>
          </a:p>
          <a:p>
            <a:pPr>
              <a:spcAft>
                <a:spcPts val="800"/>
              </a:spcAft>
            </a:pPr>
            <a:endParaRPr lang="de-CH" sz="2800" dirty="0"/>
          </a:p>
          <a:p>
            <a:pPr>
              <a:spcAft>
                <a:spcPts val="800"/>
              </a:spcAft>
            </a:pPr>
            <a:r>
              <a:rPr lang="de-CH" sz="2800" dirty="0"/>
              <a:t>870.000 bis 1.740.000</a:t>
            </a:r>
          </a:p>
          <a:p>
            <a:pPr>
              <a:spcAft>
                <a:spcPts val="800"/>
              </a:spcAft>
            </a:pPr>
            <a:endParaRPr lang="de-CH" sz="4800" kern="100" dirty="0">
              <a:latin typeface="Aptos" panose="020B0004020202020204" pitchFamily="34" charset="0"/>
              <a:cs typeface="Times New Roman" panose="02020603050405020304" pitchFamily="18" charset="0"/>
            </a:endParaRPr>
          </a:p>
          <a:p>
            <a:pPr>
              <a:spcAft>
                <a:spcPts val="800"/>
              </a:spcAft>
            </a:pPr>
            <a:r>
              <a:rPr lang="de-CH" sz="2800" kern="100" dirty="0">
                <a:latin typeface="Aptos" panose="020B0004020202020204" pitchFamily="34" charset="0"/>
                <a:cs typeface="Times New Roman" panose="02020603050405020304" pitchFamily="18" charset="0"/>
              </a:rPr>
              <a:t>4,35 bis 6,09 Millionen</a:t>
            </a:r>
          </a:p>
          <a:p>
            <a:pPr>
              <a:spcAft>
                <a:spcPts val="800"/>
              </a:spcAft>
            </a:pPr>
            <a:endParaRPr lang="de-CH" sz="2800" kern="100" dirty="0">
              <a:latin typeface="Aptos" panose="020B0004020202020204" pitchFamily="34" charset="0"/>
              <a:cs typeface="Times New Roman" panose="02020603050405020304" pitchFamily="18" charset="0"/>
            </a:endParaRPr>
          </a:p>
          <a:p>
            <a:pPr>
              <a:spcAft>
                <a:spcPts val="800"/>
              </a:spcAft>
            </a:pPr>
            <a:br>
              <a:rPr lang="de-CH" sz="2400" kern="100" dirty="0">
                <a:latin typeface="Aptos" panose="020B0004020202020204" pitchFamily="34" charset="0"/>
                <a:cs typeface="Times New Roman" panose="02020603050405020304" pitchFamily="18" charset="0"/>
              </a:rPr>
            </a:br>
            <a:r>
              <a:rPr lang="de-CH" sz="2800" kern="100" dirty="0">
                <a:latin typeface="Aptos" panose="020B0004020202020204" pitchFamily="34" charset="0"/>
                <a:cs typeface="Times New Roman" panose="02020603050405020304" pitchFamily="18" charset="0"/>
              </a:rPr>
              <a:t>8,7 Millionen</a:t>
            </a:r>
          </a:p>
          <a:p>
            <a:pPr>
              <a:spcAft>
                <a:spcPts val="800"/>
              </a:spcAft>
            </a:pPr>
            <a:endParaRPr lang="de-CH"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Textfeld 1">
            <a:extLst>
              <a:ext uri="{FF2B5EF4-FFF2-40B4-BE49-F238E27FC236}">
                <a16:creationId xmlns:a16="http://schemas.microsoft.com/office/drawing/2014/main" id="{516D3978-B034-D9F3-A820-2B2E0C88E1F2}"/>
              </a:ext>
            </a:extLst>
          </p:cNvPr>
          <p:cNvSpPr txBox="1"/>
          <p:nvPr/>
        </p:nvSpPr>
        <p:spPr>
          <a:xfrm>
            <a:off x="838199" y="3883026"/>
            <a:ext cx="10515599" cy="369332"/>
          </a:xfrm>
          <a:prstGeom prst="rect">
            <a:avLst/>
          </a:prstGeom>
          <a:solidFill>
            <a:srgbClr val="990033"/>
          </a:solidFill>
        </p:spPr>
        <p:txBody>
          <a:bodyPr wrap="square" rtlCol="0">
            <a:spAutoFit/>
          </a:bodyPr>
          <a:lstStyle/>
          <a:p>
            <a:pPr algn="ctr"/>
            <a:r>
              <a:rPr lang="de-CH" dirty="0">
                <a:solidFill>
                  <a:schemeClr val="bg1"/>
                </a:solidFill>
              </a:rPr>
              <a:t>1,6 Mio. Menschen in psychiatrischen Dienstleistungen (18,39%, BFS Bundesamt für Statistik)</a:t>
            </a:r>
          </a:p>
        </p:txBody>
      </p:sp>
      <p:sp>
        <p:nvSpPr>
          <p:cNvPr id="3" name="Rechteck 2">
            <a:extLst>
              <a:ext uri="{FF2B5EF4-FFF2-40B4-BE49-F238E27FC236}">
                <a16:creationId xmlns:a16="http://schemas.microsoft.com/office/drawing/2014/main" id="{656866D1-E85C-BB45-1E77-FB5EA9C02629}"/>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10</a:t>
            </a:r>
          </a:p>
        </p:txBody>
      </p:sp>
    </p:spTree>
    <p:extLst>
      <p:ext uri="{BB962C8B-B14F-4D97-AF65-F5344CB8AC3E}">
        <p14:creationId xmlns:p14="http://schemas.microsoft.com/office/powerpoint/2010/main" val="2553778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CF28F-69C4-BDFD-0001-56090C55DFD8}"/>
            </a:ext>
          </a:extLst>
        </p:cNvPr>
        <p:cNvGrpSpPr/>
        <p:nvPr/>
      </p:nvGrpSpPr>
      <p:grpSpPr>
        <a:xfrm>
          <a:off x="0" y="0"/>
          <a:ext cx="0" cy="0"/>
          <a:chOff x="0" y="0"/>
          <a:chExt cx="0" cy="0"/>
        </a:xfrm>
      </p:grpSpPr>
      <p:graphicFrame>
        <p:nvGraphicFramePr>
          <p:cNvPr id="6" name="Inhaltsplatzhalter 5">
            <a:extLst>
              <a:ext uri="{FF2B5EF4-FFF2-40B4-BE49-F238E27FC236}">
                <a16:creationId xmlns:a16="http://schemas.microsoft.com/office/drawing/2014/main" id="{B34C22AD-FE81-36C1-1477-C5C57BCAC953}"/>
              </a:ext>
            </a:extLst>
          </p:cNvPr>
          <p:cNvGraphicFramePr>
            <a:graphicFrameLocks noGrp="1"/>
          </p:cNvGraphicFramePr>
          <p:nvPr>
            <p:ph idx="1"/>
            <p:extLst>
              <p:ext uri="{D42A27DB-BD31-4B8C-83A1-F6EECF244321}">
                <p14:modId xmlns:p14="http://schemas.microsoft.com/office/powerpoint/2010/main" val="3681805875"/>
              </p:ext>
            </p:extLst>
          </p:nvPr>
        </p:nvGraphicFramePr>
        <p:xfrm>
          <a:off x="4830336" y="2003579"/>
          <a:ext cx="6523464" cy="4854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el 1">
            <a:extLst>
              <a:ext uri="{FF2B5EF4-FFF2-40B4-BE49-F238E27FC236}">
                <a16:creationId xmlns:a16="http://schemas.microsoft.com/office/drawing/2014/main" id="{007AEC67-73E6-8417-48D3-9032755DF86A}"/>
              </a:ext>
            </a:extLst>
          </p:cNvPr>
          <p:cNvSpPr>
            <a:spLocks noGrp="1"/>
          </p:cNvSpPr>
          <p:nvPr>
            <p:ph type="title"/>
          </p:nvPr>
        </p:nvSpPr>
        <p:spPr>
          <a:xfrm>
            <a:off x="838200" y="365125"/>
            <a:ext cx="10515600" cy="1325563"/>
          </a:xfrm>
          <a:solidFill>
            <a:srgbClr val="990033"/>
          </a:solidFill>
        </p:spPr>
        <p:txBody>
          <a:bodyPr/>
          <a:lstStyle/>
          <a:p>
            <a:r>
              <a:rPr lang="de-CH" b="1" dirty="0">
                <a:solidFill>
                  <a:schemeClr val="bg1"/>
                </a:solidFill>
              </a:rPr>
              <a:t>Traumen Typ I-III</a:t>
            </a:r>
          </a:p>
        </p:txBody>
      </p:sp>
      <p:sp>
        <p:nvSpPr>
          <p:cNvPr id="2" name="Rechteck 1">
            <a:extLst>
              <a:ext uri="{FF2B5EF4-FFF2-40B4-BE49-F238E27FC236}">
                <a16:creationId xmlns:a16="http://schemas.microsoft.com/office/drawing/2014/main" id="{0495C8A6-534D-5010-8B9A-7D91E9EF0A22}"/>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10</a:t>
            </a:r>
          </a:p>
        </p:txBody>
      </p:sp>
    </p:spTree>
    <p:extLst>
      <p:ext uri="{BB962C8B-B14F-4D97-AF65-F5344CB8AC3E}">
        <p14:creationId xmlns:p14="http://schemas.microsoft.com/office/powerpoint/2010/main" val="3764903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C775D-CAFD-0820-F2B8-7F2FAAD9340C}"/>
              </a:ext>
            </a:extLst>
          </p:cNvPr>
          <p:cNvSpPr>
            <a:spLocks noGrp="1"/>
          </p:cNvSpPr>
          <p:nvPr>
            <p:ph type="title"/>
          </p:nvPr>
        </p:nvSpPr>
        <p:spPr/>
        <p:txBody>
          <a:bodyPr/>
          <a:lstStyle/>
          <a:p>
            <a:endParaRPr lang="de-CH"/>
          </a:p>
        </p:txBody>
      </p:sp>
      <p:graphicFrame>
        <p:nvGraphicFramePr>
          <p:cNvPr id="4" name="Inhaltsplatzhalter 3">
            <a:extLst>
              <a:ext uri="{FF2B5EF4-FFF2-40B4-BE49-F238E27FC236}">
                <a16:creationId xmlns:a16="http://schemas.microsoft.com/office/drawing/2014/main" id="{27EAD69C-646D-1BEE-D1E4-094474EB9908}"/>
              </a:ext>
            </a:extLst>
          </p:cNvPr>
          <p:cNvGraphicFramePr>
            <a:graphicFrameLocks noGrp="1"/>
          </p:cNvGraphicFramePr>
          <p:nvPr>
            <p:ph idx="1"/>
            <p:extLst>
              <p:ext uri="{D42A27DB-BD31-4B8C-83A1-F6EECF244321}">
                <p14:modId xmlns:p14="http://schemas.microsoft.com/office/powerpoint/2010/main" val="2358424703"/>
              </p:ext>
            </p:extLst>
          </p:nvPr>
        </p:nvGraphicFramePr>
        <p:xfrm>
          <a:off x="1682885" y="0"/>
          <a:ext cx="7737340" cy="6882300"/>
        </p:xfrm>
        <a:graphic>
          <a:graphicData uri="http://schemas.openxmlformats.org/drawingml/2006/table">
            <a:tbl>
              <a:tblPr firstRow="1" firstCol="1" bandRow="1">
                <a:tableStyleId>{5C22544A-7EE6-4342-B048-85BDC9FD1C3A}</a:tableStyleId>
              </a:tblPr>
              <a:tblGrid>
                <a:gridCol w="1708443">
                  <a:extLst>
                    <a:ext uri="{9D8B030D-6E8A-4147-A177-3AD203B41FA5}">
                      <a16:colId xmlns:a16="http://schemas.microsoft.com/office/drawing/2014/main" val="1935770749"/>
                    </a:ext>
                  </a:extLst>
                </a:gridCol>
                <a:gridCol w="1967487">
                  <a:extLst>
                    <a:ext uri="{9D8B030D-6E8A-4147-A177-3AD203B41FA5}">
                      <a16:colId xmlns:a16="http://schemas.microsoft.com/office/drawing/2014/main" val="1898718442"/>
                    </a:ext>
                  </a:extLst>
                </a:gridCol>
                <a:gridCol w="1997553">
                  <a:extLst>
                    <a:ext uri="{9D8B030D-6E8A-4147-A177-3AD203B41FA5}">
                      <a16:colId xmlns:a16="http://schemas.microsoft.com/office/drawing/2014/main" val="1043818036"/>
                    </a:ext>
                  </a:extLst>
                </a:gridCol>
                <a:gridCol w="2063857">
                  <a:extLst>
                    <a:ext uri="{9D8B030D-6E8A-4147-A177-3AD203B41FA5}">
                      <a16:colId xmlns:a16="http://schemas.microsoft.com/office/drawing/2014/main" val="3298271674"/>
                    </a:ext>
                  </a:extLst>
                </a:gridCol>
              </a:tblGrid>
              <a:tr h="1034626">
                <a:tc>
                  <a:txBody>
                    <a:bodyPr/>
                    <a:lstStyle/>
                    <a:p>
                      <a:pPr>
                        <a:lnSpc>
                          <a:spcPct val="107000"/>
                        </a:lnSpc>
                        <a:spcAft>
                          <a:spcPts val="720"/>
                        </a:spcAft>
                        <a:buNone/>
                      </a:pPr>
                      <a:r>
                        <a:rPr lang="de-CH" sz="1500" kern="100">
                          <a:effectLst/>
                        </a:rPr>
                        <a:t>Ursache</a:t>
                      </a:r>
                      <a:endParaRPr lang="de-CH" sz="1500" kern="100">
                        <a:effectLst/>
                        <a:latin typeface="Aptos" panose="020B0004020202020204" pitchFamily="34" charset="0"/>
                        <a:ea typeface="Aptos" panose="020B0004020202020204" pitchFamily="34" charset="0"/>
                        <a:cs typeface="Times New Roman" panose="02020603050405020304" pitchFamily="18" charset="0"/>
                      </a:endParaRPr>
                    </a:p>
                  </a:txBody>
                  <a:tcPr marL="65879" marR="65879" marT="0" marB="0"/>
                </a:tc>
                <a:tc>
                  <a:txBody>
                    <a:bodyPr/>
                    <a:lstStyle/>
                    <a:p>
                      <a:pPr>
                        <a:lnSpc>
                          <a:spcPct val="107000"/>
                        </a:lnSpc>
                        <a:spcAft>
                          <a:spcPts val="720"/>
                        </a:spcAft>
                        <a:buNone/>
                      </a:pPr>
                      <a:r>
                        <a:rPr lang="de-CH" sz="1500" kern="100" dirty="0">
                          <a:effectLst/>
                        </a:rPr>
                        <a:t>Trauma Typ I </a:t>
                      </a:r>
                      <a:br>
                        <a:rPr lang="de-CH" sz="1500" kern="100" dirty="0">
                          <a:effectLst/>
                        </a:rPr>
                      </a:br>
                      <a:r>
                        <a:rPr lang="de-CH" sz="1500" b="0" kern="100" dirty="0">
                          <a:effectLst/>
                        </a:rPr>
                        <a:t>(einmalig, plötzlich, Zeitraum kurz) </a:t>
                      </a:r>
                    </a:p>
                    <a:p>
                      <a:pPr>
                        <a:lnSpc>
                          <a:spcPct val="107000"/>
                        </a:lnSpc>
                        <a:spcAft>
                          <a:spcPts val="720"/>
                        </a:spcAft>
                        <a:buNone/>
                      </a:pPr>
                      <a:r>
                        <a:rPr lang="de-CH" sz="1500" kern="100" dirty="0">
                          <a:effectLst/>
                        </a:rPr>
                        <a:t> </a:t>
                      </a:r>
                      <a:endParaRPr lang="de-CH" sz="1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5879" marR="65879" marT="0" marB="0"/>
                </a:tc>
                <a:tc>
                  <a:txBody>
                    <a:bodyPr/>
                    <a:lstStyle/>
                    <a:p>
                      <a:pPr>
                        <a:lnSpc>
                          <a:spcPct val="107000"/>
                        </a:lnSpc>
                        <a:spcAft>
                          <a:spcPts val="720"/>
                        </a:spcAft>
                        <a:buNone/>
                      </a:pPr>
                      <a:r>
                        <a:rPr lang="de-CH" sz="1500" kern="100" dirty="0">
                          <a:effectLst/>
                        </a:rPr>
                        <a:t>Trauma Typ II (mehrmalig, </a:t>
                      </a:r>
                      <a:r>
                        <a:rPr lang="de-CH" sz="1500" b="0" kern="100" dirty="0">
                          <a:effectLst/>
                        </a:rPr>
                        <a:t>Zeitraum lang, komplex, chronisch)</a:t>
                      </a:r>
                      <a:endParaRPr lang="de-CH" sz="15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5879" marR="65879" marT="0" marB="0"/>
                </a:tc>
                <a:tc>
                  <a:txBody>
                    <a:bodyPr/>
                    <a:lstStyle/>
                    <a:p>
                      <a:pPr>
                        <a:lnSpc>
                          <a:spcPct val="107000"/>
                        </a:lnSpc>
                        <a:spcAft>
                          <a:spcPts val="720"/>
                        </a:spcAft>
                        <a:buNone/>
                      </a:pPr>
                      <a:r>
                        <a:rPr lang="de-CH" sz="1500" kern="100" dirty="0">
                          <a:effectLst/>
                        </a:rPr>
                        <a:t>Trauma Typ III </a:t>
                      </a:r>
                      <a:br>
                        <a:rPr lang="de-CH" sz="1500" kern="100" dirty="0">
                          <a:effectLst/>
                        </a:rPr>
                      </a:br>
                      <a:r>
                        <a:rPr lang="de-CH" sz="1500" b="0" kern="100" dirty="0">
                          <a:effectLst/>
                        </a:rPr>
                        <a:t>(wiederholt, Zeitraum Kindheit, organisiert, Entwicklungstrauma)</a:t>
                      </a:r>
                      <a:endParaRPr lang="de-CH" sz="15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5879" marR="65879" marT="0" marB="0"/>
                </a:tc>
                <a:extLst>
                  <a:ext uri="{0D108BD9-81ED-4DB2-BD59-A6C34878D82A}">
                    <a16:rowId xmlns:a16="http://schemas.microsoft.com/office/drawing/2014/main" val="2437596006"/>
                  </a:ext>
                </a:extLst>
              </a:tr>
              <a:tr h="2504275">
                <a:tc>
                  <a:txBody>
                    <a:bodyPr/>
                    <a:lstStyle/>
                    <a:p>
                      <a:pPr>
                        <a:lnSpc>
                          <a:spcPct val="107000"/>
                        </a:lnSpc>
                        <a:spcAft>
                          <a:spcPts val="720"/>
                        </a:spcAft>
                        <a:buNone/>
                      </a:pPr>
                      <a:r>
                        <a:rPr lang="de-CH" sz="1500" kern="100">
                          <a:effectLst/>
                        </a:rPr>
                        <a:t>Unfälle und Katastrophen</a:t>
                      </a:r>
                      <a:endParaRPr lang="de-CH" sz="1500" kern="100">
                        <a:effectLst/>
                        <a:latin typeface="Aptos" panose="020B0004020202020204" pitchFamily="34" charset="0"/>
                        <a:ea typeface="Aptos" panose="020B0004020202020204" pitchFamily="34" charset="0"/>
                        <a:cs typeface="Times New Roman" panose="02020603050405020304" pitchFamily="18" charset="0"/>
                      </a:endParaRPr>
                    </a:p>
                  </a:txBody>
                  <a:tcPr marL="65879" marR="65879" marT="0" marB="0"/>
                </a:tc>
                <a:tc>
                  <a:txBody>
                    <a:bodyPr/>
                    <a:lstStyle/>
                    <a:p>
                      <a:pPr>
                        <a:lnSpc>
                          <a:spcPct val="107000"/>
                        </a:lnSpc>
                        <a:spcAft>
                          <a:spcPts val="720"/>
                        </a:spcAft>
                        <a:buNone/>
                      </a:pPr>
                      <a:r>
                        <a:rPr lang="de-CH" sz="1500" kern="100">
                          <a:effectLst/>
                        </a:rPr>
                        <a:t>Verkehrsunfall</a:t>
                      </a:r>
                      <a:br>
                        <a:rPr lang="de-CH" sz="1500" kern="100">
                          <a:effectLst/>
                        </a:rPr>
                      </a:br>
                      <a:r>
                        <a:rPr lang="de-CH" sz="1500" kern="100">
                          <a:effectLst/>
                        </a:rPr>
                        <a:t>Arbeitsunfall,</a:t>
                      </a:r>
                    </a:p>
                    <a:p>
                      <a:pPr>
                        <a:lnSpc>
                          <a:spcPct val="107000"/>
                        </a:lnSpc>
                        <a:spcAft>
                          <a:spcPts val="720"/>
                        </a:spcAft>
                        <a:buNone/>
                      </a:pPr>
                      <a:r>
                        <a:rPr lang="de-CH" sz="1500" kern="100">
                          <a:effectLst/>
                        </a:rPr>
                        <a:t>kurz andauernde </a:t>
                      </a:r>
                      <a:br>
                        <a:rPr lang="de-CH" sz="1500" kern="100">
                          <a:effectLst/>
                        </a:rPr>
                      </a:br>
                      <a:r>
                        <a:rPr lang="de-CH" sz="1500" kern="100">
                          <a:effectLst/>
                        </a:rPr>
                        <a:t>Naturkatastrophen</a:t>
                      </a:r>
                    </a:p>
                    <a:p>
                      <a:pPr>
                        <a:lnSpc>
                          <a:spcPct val="107000"/>
                        </a:lnSpc>
                        <a:spcAft>
                          <a:spcPts val="720"/>
                        </a:spcAft>
                        <a:buNone/>
                      </a:pPr>
                      <a:r>
                        <a:rPr lang="de-CH" sz="1500" kern="100">
                          <a:effectLst/>
                        </a:rPr>
                        <a:t>Erdbeben, </a:t>
                      </a:r>
                    </a:p>
                    <a:p>
                      <a:pPr>
                        <a:lnSpc>
                          <a:spcPct val="107000"/>
                        </a:lnSpc>
                        <a:spcAft>
                          <a:spcPts val="720"/>
                        </a:spcAft>
                        <a:buNone/>
                      </a:pPr>
                      <a:r>
                        <a:rPr lang="de-CH" sz="1500" kern="100">
                          <a:effectLst/>
                        </a:rPr>
                        <a:t>Verlust eines geliebten Menschen</a:t>
                      </a:r>
                      <a:endParaRPr lang="de-CH" sz="1500" kern="100">
                        <a:effectLst/>
                        <a:latin typeface="Aptos" panose="020B0004020202020204" pitchFamily="34" charset="0"/>
                        <a:ea typeface="Aptos" panose="020B0004020202020204" pitchFamily="34" charset="0"/>
                        <a:cs typeface="Times New Roman" panose="02020603050405020304" pitchFamily="18" charset="0"/>
                      </a:endParaRPr>
                    </a:p>
                  </a:txBody>
                  <a:tcPr marL="65879" marR="65879" marT="0" marB="0"/>
                </a:tc>
                <a:tc>
                  <a:txBody>
                    <a:bodyPr/>
                    <a:lstStyle/>
                    <a:p>
                      <a:pPr>
                        <a:lnSpc>
                          <a:spcPct val="107000"/>
                        </a:lnSpc>
                        <a:spcAft>
                          <a:spcPts val="720"/>
                        </a:spcAft>
                        <a:buNone/>
                      </a:pPr>
                      <a:r>
                        <a:rPr lang="de-CH" sz="1500" kern="100">
                          <a:effectLst/>
                        </a:rPr>
                        <a:t>Lang andauernde Naturkatastrophen,</a:t>
                      </a:r>
                    </a:p>
                    <a:p>
                      <a:pPr>
                        <a:lnSpc>
                          <a:spcPct val="107000"/>
                        </a:lnSpc>
                        <a:spcAft>
                          <a:spcPts val="720"/>
                        </a:spcAft>
                        <a:buNone/>
                      </a:pPr>
                      <a:r>
                        <a:rPr lang="de-CH" sz="1500" kern="100">
                          <a:effectLst/>
                        </a:rPr>
                        <a:t>technische Katastrophen (Atomunfall), </a:t>
                      </a:r>
                    </a:p>
                    <a:p>
                      <a:pPr>
                        <a:lnSpc>
                          <a:spcPct val="107000"/>
                        </a:lnSpc>
                        <a:spcAft>
                          <a:spcPts val="720"/>
                        </a:spcAft>
                        <a:buNone/>
                      </a:pPr>
                      <a:r>
                        <a:rPr lang="de-CH" sz="1500" kern="100">
                          <a:effectLst/>
                        </a:rPr>
                        <a:t>Dürre,  </a:t>
                      </a:r>
                    </a:p>
                    <a:p>
                      <a:pPr>
                        <a:lnSpc>
                          <a:spcPct val="107000"/>
                        </a:lnSpc>
                        <a:spcAft>
                          <a:spcPts val="720"/>
                        </a:spcAft>
                        <a:buNone/>
                      </a:pPr>
                      <a:r>
                        <a:rPr lang="de-CH" sz="1500" kern="100">
                          <a:effectLst/>
                        </a:rPr>
                        <a:t>Hungersnot, </a:t>
                      </a:r>
                    </a:p>
                    <a:p>
                      <a:pPr>
                        <a:lnSpc>
                          <a:spcPct val="107000"/>
                        </a:lnSpc>
                        <a:spcAft>
                          <a:spcPts val="720"/>
                        </a:spcAft>
                        <a:buNone/>
                      </a:pPr>
                      <a:r>
                        <a:rPr lang="de-CH" sz="1500" kern="100">
                          <a:effectLst/>
                        </a:rPr>
                        <a:t>Krankheit</a:t>
                      </a:r>
                      <a:endParaRPr lang="de-CH" sz="1500" kern="100">
                        <a:effectLst/>
                        <a:latin typeface="Aptos" panose="020B0004020202020204" pitchFamily="34" charset="0"/>
                        <a:ea typeface="Aptos" panose="020B0004020202020204" pitchFamily="34" charset="0"/>
                        <a:cs typeface="Times New Roman" panose="02020603050405020304" pitchFamily="18" charset="0"/>
                      </a:endParaRPr>
                    </a:p>
                  </a:txBody>
                  <a:tcPr marL="65879" marR="65879" marT="0" marB="0"/>
                </a:tc>
                <a:tc>
                  <a:txBody>
                    <a:bodyPr/>
                    <a:lstStyle/>
                    <a:p>
                      <a:pPr algn="just">
                        <a:lnSpc>
                          <a:spcPct val="107000"/>
                        </a:lnSpc>
                        <a:spcAft>
                          <a:spcPts val="720"/>
                        </a:spcAft>
                        <a:buNone/>
                      </a:pPr>
                      <a:r>
                        <a:rPr lang="de-CH" sz="1500" kern="100">
                          <a:effectLst/>
                        </a:rPr>
                        <a:t> </a:t>
                      </a:r>
                      <a:endParaRPr lang="de-CH" sz="1500" kern="100">
                        <a:effectLst/>
                        <a:latin typeface="Aptos" panose="020B0004020202020204" pitchFamily="34" charset="0"/>
                        <a:ea typeface="Aptos" panose="020B0004020202020204" pitchFamily="34" charset="0"/>
                        <a:cs typeface="Times New Roman" panose="02020603050405020304" pitchFamily="18" charset="0"/>
                      </a:endParaRPr>
                    </a:p>
                  </a:txBody>
                  <a:tcPr marL="65879" marR="65879" marT="0" marB="0"/>
                </a:tc>
                <a:extLst>
                  <a:ext uri="{0D108BD9-81ED-4DB2-BD59-A6C34878D82A}">
                    <a16:rowId xmlns:a16="http://schemas.microsoft.com/office/drawing/2014/main" val="3496727422"/>
                  </a:ext>
                </a:extLst>
              </a:tr>
              <a:tr h="3319099">
                <a:tc>
                  <a:txBody>
                    <a:bodyPr/>
                    <a:lstStyle/>
                    <a:p>
                      <a:pPr>
                        <a:lnSpc>
                          <a:spcPct val="107000"/>
                        </a:lnSpc>
                        <a:spcAft>
                          <a:spcPts val="720"/>
                        </a:spcAft>
                        <a:buNone/>
                      </a:pPr>
                      <a:r>
                        <a:rPr lang="de-CH" sz="1500" kern="100">
                          <a:effectLst/>
                        </a:rPr>
                        <a:t>Durch Menschen bewusst/vorsätzlich verursacht</a:t>
                      </a:r>
                      <a:endParaRPr lang="de-CH" sz="1500" kern="100">
                        <a:effectLst/>
                        <a:latin typeface="Aptos" panose="020B0004020202020204" pitchFamily="34" charset="0"/>
                        <a:ea typeface="Aptos" panose="020B0004020202020204" pitchFamily="34" charset="0"/>
                        <a:cs typeface="Times New Roman" panose="02020603050405020304" pitchFamily="18" charset="0"/>
                      </a:endParaRPr>
                    </a:p>
                  </a:txBody>
                  <a:tcPr marL="65879" marR="65879" marT="0" marB="0"/>
                </a:tc>
                <a:tc>
                  <a:txBody>
                    <a:bodyPr/>
                    <a:lstStyle/>
                    <a:p>
                      <a:pPr>
                        <a:lnSpc>
                          <a:spcPct val="107000"/>
                        </a:lnSpc>
                        <a:spcAft>
                          <a:spcPts val="720"/>
                        </a:spcAft>
                        <a:buNone/>
                      </a:pPr>
                      <a:r>
                        <a:rPr lang="de-CH" sz="1500" kern="100">
                          <a:effectLst/>
                        </a:rPr>
                        <a:t>Körperliche Gewalt</a:t>
                      </a:r>
                    </a:p>
                    <a:p>
                      <a:pPr>
                        <a:lnSpc>
                          <a:spcPct val="107000"/>
                        </a:lnSpc>
                        <a:spcAft>
                          <a:spcPts val="720"/>
                        </a:spcAft>
                        <a:buNone/>
                      </a:pPr>
                      <a:r>
                        <a:rPr lang="de-CH" sz="1500" kern="100">
                          <a:effectLst/>
                        </a:rPr>
                        <a:t>Sexuelle Übergriffe + sexuelle Gewalt</a:t>
                      </a:r>
                    </a:p>
                    <a:p>
                      <a:pPr>
                        <a:lnSpc>
                          <a:spcPct val="107000"/>
                        </a:lnSpc>
                        <a:spcAft>
                          <a:spcPts val="720"/>
                        </a:spcAft>
                        <a:buNone/>
                      </a:pPr>
                      <a:r>
                        <a:rPr lang="de-CH" sz="1500" kern="100">
                          <a:effectLst/>
                        </a:rPr>
                        <a:t>Häusliche Gewalt</a:t>
                      </a:r>
                    </a:p>
                    <a:p>
                      <a:pPr>
                        <a:lnSpc>
                          <a:spcPct val="107000"/>
                        </a:lnSpc>
                        <a:spcAft>
                          <a:spcPts val="720"/>
                        </a:spcAft>
                        <a:buNone/>
                      </a:pPr>
                      <a:r>
                        <a:rPr lang="de-CH" sz="1500" kern="100">
                          <a:effectLst/>
                        </a:rPr>
                        <a:t>Terroranschlag</a:t>
                      </a:r>
                    </a:p>
                    <a:p>
                      <a:pPr>
                        <a:lnSpc>
                          <a:spcPct val="107000"/>
                        </a:lnSpc>
                        <a:spcAft>
                          <a:spcPts val="720"/>
                        </a:spcAft>
                        <a:buNone/>
                      </a:pPr>
                      <a:r>
                        <a:rPr lang="de-CH" sz="1500" kern="100">
                          <a:effectLst/>
                        </a:rPr>
                        <a:t>Raubüberfall</a:t>
                      </a:r>
                    </a:p>
                    <a:p>
                      <a:pPr>
                        <a:lnSpc>
                          <a:spcPct val="107000"/>
                        </a:lnSpc>
                        <a:spcAft>
                          <a:spcPts val="720"/>
                        </a:spcAft>
                        <a:buNone/>
                      </a:pPr>
                      <a:r>
                        <a:rPr lang="de-CH" sz="1500" kern="100">
                          <a:effectLst/>
                        </a:rPr>
                        <a:t> </a:t>
                      </a:r>
                      <a:endParaRPr lang="de-CH" sz="1500" kern="100">
                        <a:effectLst/>
                        <a:latin typeface="Aptos" panose="020B0004020202020204" pitchFamily="34" charset="0"/>
                        <a:ea typeface="Aptos" panose="020B0004020202020204" pitchFamily="34" charset="0"/>
                        <a:cs typeface="Times New Roman" panose="02020603050405020304" pitchFamily="18" charset="0"/>
                      </a:endParaRPr>
                    </a:p>
                  </a:txBody>
                  <a:tcPr marL="65879" marR="65879" marT="0" marB="0"/>
                </a:tc>
                <a:tc>
                  <a:txBody>
                    <a:bodyPr/>
                    <a:lstStyle/>
                    <a:p>
                      <a:pPr>
                        <a:lnSpc>
                          <a:spcPct val="107000"/>
                        </a:lnSpc>
                        <a:spcAft>
                          <a:spcPts val="720"/>
                        </a:spcAft>
                        <a:buNone/>
                      </a:pPr>
                      <a:r>
                        <a:rPr lang="de-CH" sz="1500" kern="100" dirty="0">
                          <a:effectLst/>
                        </a:rPr>
                        <a:t>Krieg</a:t>
                      </a:r>
                      <a:br>
                        <a:rPr lang="de-CH" sz="1500" kern="100" dirty="0">
                          <a:effectLst/>
                        </a:rPr>
                      </a:br>
                      <a:r>
                        <a:rPr lang="de-CH" sz="1500" kern="100" dirty="0">
                          <a:effectLst/>
                        </a:rPr>
                        <a:t>langfristiger Missbrauch (emotional, physisch oder sexuell), </a:t>
                      </a:r>
                      <a:br>
                        <a:rPr lang="de-CH" sz="1500" kern="100" dirty="0">
                          <a:effectLst/>
                        </a:rPr>
                      </a:br>
                      <a:r>
                        <a:rPr lang="de-CH" sz="1500" kern="100" dirty="0">
                          <a:effectLst/>
                        </a:rPr>
                        <a:t>anhaltende häusliche Gewalt, </a:t>
                      </a:r>
                      <a:br>
                        <a:rPr lang="de-CH" sz="1500" kern="100" dirty="0">
                          <a:effectLst/>
                        </a:rPr>
                      </a:br>
                      <a:r>
                        <a:rPr lang="de-CH" sz="1500" kern="100" dirty="0">
                          <a:effectLst/>
                        </a:rPr>
                        <a:t>Geiselhaft / Folter, Verfolgung, Massenvernichtung (Völkermord)</a:t>
                      </a:r>
                      <a:endParaRPr lang="de-CH" sz="1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5879" marR="65879" marT="0" marB="0"/>
                </a:tc>
                <a:tc>
                  <a:txBody>
                    <a:bodyPr/>
                    <a:lstStyle/>
                    <a:p>
                      <a:pPr>
                        <a:lnSpc>
                          <a:spcPct val="107000"/>
                        </a:lnSpc>
                        <a:spcAft>
                          <a:spcPts val="720"/>
                        </a:spcAft>
                        <a:buNone/>
                      </a:pPr>
                      <a:r>
                        <a:rPr lang="de-CH" sz="1500" kern="100" dirty="0">
                          <a:effectLst/>
                        </a:rPr>
                        <a:t>Ständiger Missbrauch oder Vernachlässigung, anhaltende emotionale/ körperliche Misshandlung durch primäre Bezugspersonen, organisierte sexuelle Ausbeutung, </a:t>
                      </a:r>
                      <a:br>
                        <a:rPr lang="de-CH" sz="1500" kern="100" dirty="0">
                          <a:effectLst/>
                        </a:rPr>
                      </a:br>
                      <a:r>
                        <a:rPr lang="de-CH" sz="1500" kern="100" dirty="0">
                          <a:effectLst/>
                        </a:rPr>
                        <a:t>organisierte rituelle Gewalt (ORG)</a:t>
                      </a:r>
                      <a:endParaRPr lang="de-CH" sz="1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5879" marR="65879" marT="0" marB="0"/>
                </a:tc>
                <a:extLst>
                  <a:ext uri="{0D108BD9-81ED-4DB2-BD59-A6C34878D82A}">
                    <a16:rowId xmlns:a16="http://schemas.microsoft.com/office/drawing/2014/main" val="2565546327"/>
                  </a:ext>
                </a:extLst>
              </a:tr>
            </a:tbl>
          </a:graphicData>
        </a:graphic>
      </p:graphicFrame>
    </p:spTree>
    <p:extLst>
      <p:ext uri="{BB962C8B-B14F-4D97-AF65-F5344CB8AC3E}">
        <p14:creationId xmlns:p14="http://schemas.microsoft.com/office/powerpoint/2010/main" val="3517314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D4955-6DE5-A50D-7E81-06DA9637963B}"/>
              </a:ext>
            </a:extLst>
          </p:cNvPr>
          <p:cNvSpPr>
            <a:spLocks noGrp="1"/>
          </p:cNvSpPr>
          <p:nvPr>
            <p:ph type="title"/>
          </p:nvPr>
        </p:nvSpPr>
        <p:spPr/>
        <p:txBody>
          <a:bodyPr/>
          <a:lstStyle/>
          <a:p>
            <a:endParaRPr lang="de-CH" dirty="0"/>
          </a:p>
        </p:txBody>
      </p:sp>
      <p:pic>
        <p:nvPicPr>
          <p:cNvPr id="5" name="Inhaltsplatzhalter 4" descr="Ein Bild, das Text, Menschliches Gesicht, Person, Screenshot enthält.&#10;&#10;Automatisch generierte Beschreibung">
            <a:extLst>
              <a:ext uri="{FF2B5EF4-FFF2-40B4-BE49-F238E27FC236}">
                <a16:creationId xmlns:a16="http://schemas.microsoft.com/office/drawing/2014/main" id="{8952788C-707A-1A98-AACD-02803CCC2C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7262" y="0"/>
            <a:ext cx="10277475" cy="6860215"/>
          </a:xfrm>
        </p:spPr>
      </p:pic>
    </p:spTree>
    <p:extLst>
      <p:ext uri="{BB962C8B-B14F-4D97-AF65-F5344CB8AC3E}">
        <p14:creationId xmlns:p14="http://schemas.microsoft.com/office/powerpoint/2010/main" val="741759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4" name="Google Shape;174;p22"/>
          <p:cNvPicPr preferRelativeResize="0"/>
          <p:nvPr/>
        </p:nvPicPr>
        <p:blipFill rotWithShape="1">
          <a:blip r:embed="rId3" cstate="screen">
            <a:alphaModFix/>
            <a:extLst>
              <a:ext uri="{28A0092B-C50C-407E-A947-70E740481C1C}">
                <a14:useLocalDpi xmlns:a14="http://schemas.microsoft.com/office/drawing/2010/main"/>
              </a:ext>
            </a:extLst>
          </a:blip>
          <a:srcRect r="22355"/>
          <a:stretch/>
        </p:blipFill>
        <p:spPr>
          <a:xfrm>
            <a:off x="581704" y="1360325"/>
            <a:ext cx="6257246" cy="4223225"/>
          </a:xfrm>
          <a:prstGeom prst="rect">
            <a:avLst/>
          </a:prstGeom>
          <a:noFill/>
          <a:ln>
            <a:noFill/>
          </a:ln>
        </p:spPr>
      </p:pic>
      <p:sp>
        <p:nvSpPr>
          <p:cNvPr id="177" name="Google Shape;177;p22"/>
          <p:cNvSpPr txBox="1"/>
          <p:nvPr/>
        </p:nvSpPr>
        <p:spPr>
          <a:xfrm>
            <a:off x="431879" y="5073175"/>
            <a:ext cx="3238500" cy="1226700"/>
          </a:xfrm>
          <a:prstGeom prst="rect">
            <a:avLst/>
          </a:prstGeom>
          <a:noFill/>
          <a:ln>
            <a:noFill/>
          </a:ln>
        </p:spPr>
        <p:txBody>
          <a:bodyPr spcFirstLastPara="1" wrap="square" lIns="91425" tIns="91425" rIns="91425" bIns="91425" anchor="t" anchorCtr="0">
            <a:noAutofit/>
          </a:bodyPr>
          <a:lstStyle/>
          <a:p>
            <a:pPr marL="0" lvl="0" indent="0" algn="ctr" rtl="0">
              <a:lnSpc>
                <a:spcPct val="107916"/>
              </a:lnSpc>
              <a:spcBef>
                <a:spcPts val="0"/>
              </a:spcBef>
              <a:spcAft>
                <a:spcPts val="800"/>
              </a:spcAft>
              <a:buClr>
                <a:schemeClr val="dk1"/>
              </a:buClr>
              <a:buSzPts val="1100"/>
              <a:buFont typeface="Arial"/>
              <a:buNone/>
            </a:pPr>
            <a:r>
              <a:rPr lang="de-CH" sz="2300" dirty="0">
                <a:solidFill>
                  <a:schemeClr val="tx1"/>
                </a:solidFill>
                <a:latin typeface="Lato"/>
                <a:ea typeface="Lato"/>
                <a:cs typeface="Lato"/>
                <a:sym typeface="Lato"/>
              </a:rPr>
              <a:t>Bedrohung für Leben und körperliche Unversehrtheit</a:t>
            </a:r>
            <a:endParaRPr sz="2300" dirty="0">
              <a:solidFill>
                <a:schemeClr val="tx1"/>
              </a:solidFill>
              <a:latin typeface="Lato"/>
              <a:ea typeface="Lato"/>
              <a:cs typeface="Lato"/>
              <a:sym typeface="Lato"/>
            </a:endParaRPr>
          </a:p>
        </p:txBody>
      </p:sp>
      <p:sp>
        <p:nvSpPr>
          <p:cNvPr id="178" name="Google Shape;178;p22"/>
          <p:cNvSpPr txBox="1"/>
          <p:nvPr/>
        </p:nvSpPr>
        <p:spPr>
          <a:xfrm>
            <a:off x="4842229" y="3060000"/>
            <a:ext cx="1683600" cy="696000"/>
          </a:xfrm>
          <a:prstGeom prst="rect">
            <a:avLst/>
          </a:prstGeom>
          <a:noFill/>
          <a:ln>
            <a:noFill/>
          </a:ln>
        </p:spPr>
        <p:txBody>
          <a:bodyPr spcFirstLastPara="1" wrap="square" lIns="91425" tIns="91425" rIns="91425" bIns="91425" anchor="t" anchorCtr="0">
            <a:noAutofit/>
          </a:bodyPr>
          <a:lstStyle/>
          <a:p>
            <a:pPr marL="0" lvl="0" indent="0" algn="ctr" rtl="0">
              <a:lnSpc>
                <a:spcPct val="107916"/>
              </a:lnSpc>
              <a:spcBef>
                <a:spcPts val="0"/>
              </a:spcBef>
              <a:spcAft>
                <a:spcPts val="800"/>
              </a:spcAft>
              <a:buClr>
                <a:schemeClr val="dk1"/>
              </a:buClr>
              <a:buSzPts val="1100"/>
              <a:buFont typeface="Arial"/>
              <a:buNone/>
            </a:pPr>
            <a:r>
              <a:rPr lang="de-CH" sz="2300" dirty="0">
                <a:solidFill>
                  <a:schemeClr val="accent3"/>
                </a:solidFill>
                <a:latin typeface="Lato"/>
                <a:ea typeface="Lato"/>
                <a:cs typeface="Lato"/>
                <a:sym typeface="Lato"/>
              </a:rPr>
              <a:t>Kampf</a:t>
            </a:r>
            <a:endParaRPr sz="2300" dirty="0">
              <a:solidFill>
                <a:schemeClr val="accent3"/>
              </a:solidFill>
              <a:latin typeface="Lato"/>
              <a:ea typeface="Lato"/>
              <a:cs typeface="Lato"/>
              <a:sym typeface="Lato"/>
            </a:endParaRPr>
          </a:p>
        </p:txBody>
      </p:sp>
      <p:sp>
        <p:nvSpPr>
          <p:cNvPr id="179" name="Google Shape;179;p22"/>
          <p:cNvSpPr txBox="1"/>
          <p:nvPr/>
        </p:nvSpPr>
        <p:spPr>
          <a:xfrm>
            <a:off x="4385029" y="5419350"/>
            <a:ext cx="2339400" cy="696000"/>
          </a:xfrm>
          <a:prstGeom prst="rect">
            <a:avLst/>
          </a:prstGeom>
          <a:noFill/>
          <a:ln>
            <a:noFill/>
          </a:ln>
        </p:spPr>
        <p:txBody>
          <a:bodyPr spcFirstLastPara="1" wrap="square" lIns="91425" tIns="91425" rIns="91425" bIns="91425" anchor="t" anchorCtr="0">
            <a:noAutofit/>
          </a:bodyPr>
          <a:lstStyle/>
          <a:p>
            <a:pPr marL="0" lvl="0" indent="0" algn="ctr" rtl="0">
              <a:lnSpc>
                <a:spcPct val="107916"/>
              </a:lnSpc>
              <a:spcBef>
                <a:spcPts val="0"/>
              </a:spcBef>
              <a:spcAft>
                <a:spcPts val="800"/>
              </a:spcAft>
              <a:buClr>
                <a:schemeClr val="dk1"/>
              </a:buClr>
              <a:buSzPts val="1100"/>
              <a:buFont typeface="Arial"/>
              <a:buNone/>
            </a:pPr>
            <a:r>
              <a:rPr lang="de-CH" sz="2300" dirty="0">
                <a:solidFill>
                  <a:schemeClr val="accent3"/>
                </a:solidFill>
                <a:latin typeface="Lato"/>
                <a:ea typeface="Lato"/>
                <a:cs typeface="Lato"/>
                <a:sym typeface="Lato"/>
              </a:rPr>
              <a:t>Flucht</a:t>
            </a:r>
            <a:endParaRPr sz="2300" dirty="0">
              <a:solidFill>
                <a:schemeClr val="accent3"/>
              </a:solidFill>
              <a:latin typeface="Lato"/>
              <a:ea typeface="Lato"/>
              <a:cs typeface="Lato"/>
              <a:sym typeface="Lato"/>
            </a:endParaRPr>
          </a:p>
        </p:txBody>
      </p:sp>
      <p:sp>
        <p:nvSpPr>
          <p:cNvPr id="11" name="Textfeld 10">
            <a:extLst>
              <a:ext uri="{FF2B5EF4-FFF2-40B4-BE49-F238E27FC236}">
                <a16:creationId xmlns:a16="http://schemas.microsoft.com/office/drawing/2014/main" id="{80332C6E-4E6C-4825-863D-0C678D555D47}"/>
              </a:ext>
            </a:extLst>
          </p:cNvPr>
          <p:cNvSpPr txBox="1"/>
          <p:nvPr/>
        </p:nvSpPr>
        <p:spPr>
          <a:xfrm>
            <a:off x="508079" y="6519446"/>
            <a:ext cx="2374231" cy="338554"/>
          </a:xfrm>
          <a:prstGeom prst="rect">
            <a:avLst/>
          </a:prstGeom>
          <a:noFill/>
        </p:spPr>
        <p:txBody>
          <a:bodyPr wrap="square" rtlCol="0">
            <a:spAutoFit/>
          </a:bodyPr>
          <a:lstStyle/>
          <a:p>
            <a:pPr algn="r"/>
            <a:r>
              <a:rPr lang="de-CH" sz="1600" dirty="0">
                <a:latin typeface="Lato" panose="020B0604020202020204" charset="0"/>
              </a:rPr>
              <a:t>(Schellong et al., 2023)</a:t>
            </a:r>
          </a:p>
        </p:txBody>
      </p:sp>
      <p:sp>
        <p:nvSpPr>
          <p:cNvPr id="3" name="Titel 1">
            <a:extLst>
              <a:ext uri="{FF2B5EF4-FFF2-40B4-BE49-F238E27FC236}">
                <a16:creationId xmlns:a16="http://schemas.microsoft.com/office/drawing/2014/main" id="{7CB0EB20-EEB9-D384-AC7A-249D0F0A469D}"/>
              </a:ext>
            </a:extLst>
          </p:cNvPr>
          <p:cNvSpPr txBox="1">
            <a:spLocks/>
          </p:cNvSpPr>
          <p:nvPr/>
        </p:nvSpPr>
        <p:spPr>
          <a:xfrm>
            <a:off x="838199" y="0"/>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b="1" dirty="0">
                <a:effectLst>
                  <a:outerShdw blurRad="38100" dist="38100" dir="2700000" algn="tl">
                    <a:srgbClr val="000000">
                      <a:alpha val="43137"/>
                    </a:srgbClr>
                  </a:outerShdw>
                </a:effectLst>
              </a:rPr>
              <a:t>Trauma Entstehung</a:t>
            </a:r>
          </a:p>
        </p:txBody>
      </p:sp>
      <p:sp>
        <p:nvSpPr>
          <p:cNvPr id="4" name="Rechteck 3">
            <a:extLst>
              <a:ext uri="{FF2B5EF4-FFF2-40B4-BE49-F238E27FC236}">
                <a16:creationId xmlns:a16="http://schemas.microsoft.com/office/drawing/2014/main" id="{99452524-FC2F-A25B-A991-FC065A565E54}"/>
              </a:ext>
            </a:extLst>
          </p:cNvPr>
          <p:cNvSpPr/>
          <p:nvPr/>
        </p:nvSpPr>
        <p:spPr>
          <a:xfrm>
            <a:off x="4524375" y="3495675"/>
            <a:ext cx="2200054" cy="5143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Rechteck 5">
            <a:extLst>
              <a:ext uri="{FF2B5EF4-FFF2-40B4-BE49-F238E27FC236}">
                <a16:creationId xmlns:a16="http://schemas.microsoft.com/office/drawing/2014/main" id="{152C2AA8-713F-E694-8A12-BB4A66EDD79F}"/>
              </a:ext>
            </a:extLst>
          </p:cNvPr>
          <p:cNvSpPr/>
          <p:nvPr/>
        </p:nvSpPr>
        <p:spPr>
          <a:xfrm>
            <a:off x="6095999" y="3267075"/>
            <a:ext cx="429830" cy="523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Rechteck 6">
            <a:extLst>
              <a:ext uri="{FF2B5EF4-FFF2-40B4-BE49-F238E27FC236}">
                <a16:creationId xmlns:a16="http://schemas.microsoft.com/office/drawing/2014/main" id="{961C0A0D-2B7C-5AC9-0644-81CB9843F36F}"/>
              </a:ext>
            </a:extLst>
          </p:cNvPr>
          <p:cNvSpPr/>
          <p:nvPr/>
        </p:nvSpPr>
        <p:spPr>
          <a:xfrm>
            <a:off x="4010025" y="1562100"/>
            <a:ext cx="2978750" cy="43624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 name="Rechteck 4">
            <a:extLst>
              <a:ext uri="{FF2B5EF4-FFF2-40B4-BE49-F238E27FC236}">
                <a16:creationId xmlns:a16="http://schemas.microsoft.com/office/drawing/2014/main" id="{7C9952A2-4BD0-3DB7-5167-D3878A2A7771}"/>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88AC1-110D-97D4-5964-93115BB9A7D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50817DE-C40A-80B0-35D4-CFDDEBD08370}"/>
              </a:ext>
            </a:extLst>
          </p:cNvPr>
          <p:cNvSpPr>
            <a:spLocks noGrp="1"/>
          </p:cNvSpPr>
          <p:nvPr>
            <p:ph type="title"/>
          </p:nvPr>
        </p:nvSpPr>
        <p:spPr/>
        <p:txBody>
          <a:bodyPr/>
          <a:lstStyle/>
          <a:p>
            <a:r>
              <a:rPr lang="de-CH" dirty="0">
                <a:solidFill>
                  <a:schemeClr val="tx2">
                    <a:lumMod val="75000"/>
                    <a:lumOff val="25000"/>
                  </a:schemeClr>
                </a:solidFill>
              </a:rPr>
              <a:t>Zum Seminar</a:t>
            </a:r>
          </a:p>
        </p:txBody>
      </p:sp>
      <p:sp>
        <p:nvSpPr>
          <p:cNvPr id="3" name="Inhaltsplatzhalter 2">
            <a:extLst>
              <a:ext uri="{FF2B5EF4-FFF2-40B4-BE49-F238E27FC236}">
                <a16:creationId xmlns:a16="http://schemas.microsoft.com/office/drawing/2014/main" id="{D0E3955C-FD56-0676-6BA3-9D782A67F038}"/>
              </a:ext>
            </a:extLst>
          </p:cNvPr>
          <p:cNvSpPr>
            <a:spLocks noGrp="1"/>
          </p:cNvSpPr>
          <p:nvPr>
            <p:ph idx="1"/>
          </p:nvPr>
        </p:nvSpPr>
        <p:spPr/>
        <p:txBody>
          <a:bodyPr/>
          <a:lstStyle/>
          <a:p>
            <a:r>
              <a:rPr lang="de-CH" dirty="0"/>
              <a:t>Für wen gedacht</a:t>
            </a:r>
          </a:p>
          <a:p>
            <a:pPr lvl="1"/>
            <a:r>
              <a:rPr lang="de-CH" dirty="0"/>
              <a:t>Für Betroffene</a:t>
            </a:r>
          </a:p>
          <a:p>
            <a:pPr lvl="1"/>
            <a:r>
              <a:rPr lang="de-CH" dirty="0"/>
              <a:t>Für Bereitwillige, Betroffene zu begleiten</a:t>
            </a:r>
          </a:p>
          <a:p>
            <a:r>
              <a:rPr lang="de-CH" dirty="0">
                <a:highlight>
                  <a:srgbClr val="FFFF00"/>
                </a:highlight>
              </a:rPr>
              <a:t>Zu meiner Person</a:t>
            </a:r>
          </a:p>
          <a:p>
            <a:r>
              <a:rPr lang="de-CH" dirty="0"/>
              <a:t>Zum Seminar</a:t>
            </a:r>
          </a:p>
          <a:p>
            <a:r>
              <a:rPr lang="de-CH" dirty="0"/>
              <a:t>Zertifikat auf Verlangen</a:t>
            </a:r>
          </a:p>
          <a:p>
            <a:r>
              <a:rPr lang="de-CH" dirty="0"/>
              <a:t>Leicht verständlich</a:t>
            </a:r>
          </a:p>
          <a:p>
            <a:endParaRPr lang="de-CH" dirty="0"/>
          </a:p>
          <a:p>
            <a:endParaRPr lang="de-CH" dirty="0"/>
          </a:p>
        </p:txBody>
      </p:sp>
      <p:sp>
        <p:nvSpPr>
          <p:cNvPr id="4" name="Rechteck 3">
            <a:extLst>
              <a:ext uri="{FF2B5EF4-FFF2-40B4-BE49-F238E27FC236}">
                <a16:creationId xmlns:a16="http://schemas.microsoft.com/office/drawing/2014/main" id="{025692E2-32EB-FFE9-E1A1-64E227276DCF}"/>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3</a:t>
            </a:r>
          </a:p>
        </p:txBody>
      </p:sp>
      <p:sp>
        <p:nvSpPr>
          <p:cNvPr id="5" name="Pfeil: nach rechts 4">
            <a:extLst>
              <a:ext uri="{FF2B5EF4-FFF2-40B4-BE49-F238E27FC236}">
                <a16:creationId xmlns:a16="http://schemas.microsoft.com/office/drawing/2014/main" id="{74D2206E-8C23-46D8-075E-DE1328DCF180}"/>
              </a:ext>
            </a:extLst>
          </p:cNvPr>
          <p:cNvSpPr/>
          <p:nvPr/>
        </p:nvSpPr>
        <p:spPr>
          <a:xfrm>
            <a:off x="8183880" y="195485"/>
            <a:ext cx="2962656" cy="786384"/>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de-CH" dirty="0"/>
              <a:t>Auf welcher Seite wir sind</a:t>
            </a:r>
          </a:p>
        </p:txBody>
      </p:sp>
    </p:spTree>
    <p:extLst>
      <p:ext uri="{BB962C8B-B14F-4D97-AF65-F5344CB8AC3E}">
        <p14:creationId xmlns:p14="http://schemas.microsoft.com/office/powerpoint/2010/main" val="15735586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4" name="Google Shape;174;p22"/>
          <p:cNvPicPr preferRelativeResize="0"/>
          <p:nvPr/>
        </p:nvPicPr>
        <p:blipFill rotWithShape="1">
          <a:blip r:embed="rId3" cstate="screen">
            <a:alphaModFix/>
            <a:extLst>
              <a:ext uri="{28A0092B-C50C-407E-A947-70E740481C1C}">
                <a14:useLocalDpi xmlns:a14="http://schemas.microsoft.com/office/drawing/2010/main"/>
              </a:ext>
            </a:extLst>
          </a:blip>
          <a:srcRect r="27910"/>
          <a:stretch/>
        </p:blipFill>
        <p:spPr>
          <a:xfrm>
            <a:off x="581704" y="1360325"/>
            <a:ext cx="5809571" cy="4223225"/>
          </a:xfrm>
          <a:prstGeom prst="rect">
            <a:avLst/>
          </a:prstGeom>
          <a:noFill/>
          <a:ln>
            <a:noFill/>
          </a:ln>
        </p:spPr>
      </p:pic>
      <p:sp>
        <p:nvSpPr>
          <p:cNvPr id="177" name="Google Shape;177;p22"/>
          <p:cNvSpPr txBox="1"/>
          <p:nvPr/>
        </p:nvSpPr>
        <p:spPr>
          <a:xfrm>
            <a:off x="431879" y="5073175"/>
            <a:ext cx="3238500" cy="1226700"/>
          </a:xfrm>
          <a:prstGeom prst="rect">
            <a:avLst/>
          </a:prstGeom>
          <a:noFill/>
          <a:ln>
            <a:noFill/>
          </a:ln>
        </p:spPr>
        <p:txBody>
          <a:bodyPr spcFirstLastPara="1" wrap="square" lIns="91425" tIns="91425" rIns="91425" bIns="91425" anchor="t" anchorCtr="0">
            <a:noAutofit/>
          </a:bodyPr>
          <a:lstStyle/>
          <a:p>
            <a:pPr marL="0" lvl="0" indent="0" algn="ctr" rtl="0">
              <a:lnSpc>
                <a:spcPct val="107916"/>
              </a:lnSpc>
              <a:spcBef>
                <a:spcPts val="0"/>
              </a:spcBef>
              <a:spcAft>
                <a:spcPts val="800"/>
              </a:spcAft>
              <a:buClr>
                <a:schemeClr val="dk1"/>
              </a:buClr>
              <a:buSzPts val="1100"/>
              <a:buFont typeface="Arial"/>
              <a:buNone/>
            </a:pPr>
            <a:r>
              <a:rPr lang="de-CH" sz="2300" dirty="0">
                <a:solidFill>
                  <a:schemeClr val="tx1"/>
                </a:solidFill>
                <a:latin typeface="Lato"/>
                <a:ea typeface="Lato"/>
                <a:cs typeface="Lato"/>
                <a:sym typeface="Lato"/>
              </a:rPr>
              <a:t>Bedrohung für Leben und körperliche Unversehrtheit</a:t>
            </a:r>
            <a:endParaRPr sz="2300" dirty="0">
              <a:solidFill>
                <a:schemeClr val="tx1"/>
              </a:solidFill>
              <a:latin typeface="Lato"/>
              <a:ea typeface="Lato"/>
              <a:cs typeface="Lato"/>
              <a:sym typeface="Lato"/>
            </a:endParaRPr>
          </a:p>
        </p:txBody>
      </p:sp>
      <p:sp>
        <p:nvSpPr>
          <p:cNvPr id="178" name="Google Shape;178;p22"/>
          <p:cNvSpPr txBox="1"/>
          <p:nvPr/>
        </p:nvSpPr>
        <p:spPr>
          <a:xfrm>
            <a:off x="4842229" y="3060000"/>
            <a:ext cx="1683600" cy="696000"/>
          </a:xfrm>
          <a:prstGeom prst="rect">
            <a:avLst/>
          </a:prstGeom>
          <a:noFill/>
          <a:ln>
            <a:noFill/>
          </a:ln>
        </p:spPr>
        <p:txBody>
          <a:bodyPr spcFirstLastPara="1" wrap="square" lIns="91425" tIns="91425" rIns="91425" bIns="91425" anchor="t" anchorCtr="0">
            <a:noAutofit/>
          </a:bodyPr>
          <a:lstStyle/>
          <a:p>
            <a:pPr marL="0" lvl="0" indent="0" algn="ctr" rtl="0">
              <a:lnSpc>
                <a:spcPct val="107916"/>
              </a:lnSpc>
              <a:spcBef>
                <a:spcPts val="0"/>
              </a:spcBef>
              <a:spcAft>
                <a:spcPts val="800"/>
              </a:spcAft>
              <a:buClr>
                <a:schemeClr val="dk1"/>
              </a:buClr>
              <a:buSzPts val="1100"/>
              <a:buFont typeface="Arial"/>
              <a:buNone/>
            </a:pPr>
            <a:r>
              <a:rPr lang="de-CH" sz="2300" dirty="0">
                <a:solidFill>
                  <a:schemeClr val="accent3"/>
                </a:solidFill>
                <a:latin typeface="Lato"/>
                <a:ea typeface="Lato"/>
                <a:cs typeface="Lato"/>
                <a:sym typeface="Lato"/>
              </a:rPr>
              <a:t>Kampf</a:t>
            </a:r>
            <a:endParaRPr sz="2300" dirty="0">
              <a:solidFill>
                <a:schemeClr val="accent3"/>
              </a:solidFill>
              <a:latin typeface="Lato"/>
              <a:ea typeface="Lato"/>
              <a:cs typeface="Lato"/>
              <a:sym typeface="Lato"/>
            </a:endParaRPr>
          </a:p>
        </p:txBody>
      </p:sp>
      <p:sp>
        <p:nvSpPr>
          <p:cNvPr id="179" name="Google Shape;179;p22"/>
          <p:cNvSpPr txBox="1"/>
          <p:nvPr/>
        </p:nvSpPr>
        <p:spPr>
          <a:xfrm>
            <a:off x="4385029" y="5419350"/>
            <a:ext cx="2339400" cy="696000"/>
          </a:xfrm>
          <a:prstGeom prst="rect">
            <a:avLst/>
          </a:prstGeom>
          <a:noFill/>
          <a:ln>
            <a:noFill/>
          </a:ln>
        </p:spPr>
        <p:txBody>
          <a:bodyPr spcFirstLastPara="1" wrap="square" lIns="91425" tIns="91425" rIns="91425" bIns="91425" anchor="t" anchorCtr="0">
            <a:noAutofit/>
          </a:bodyPr>
          <a:lstStyle/>
          <a:p>
            <a:pPr marL="0" lvl="0" indent="0" algn="ctr" rtl="0">
              <a:lnSpc>
                <a:spcPct val="107916"/>
              </a:lnSpc>
              <a:spcBef>
                <a:spcPts val="0"/>
              </a:spcBef>
              <a:spcAft>
                <a:spcPts val="800"/>
              </a:spcAft>
              <a:buClr>
                <a:schemeClr val="dk1"/>
              </a:buClr>
              <a:buSzPts val="1100"/>
              <a:buFont typeface="Arial"/>
              <a:buNone/>
            </a:pPr>
            <a:r>
              <a:rPr lang="de-CH" sz="2300" dirty="0">
                <a:solidFill>
                  <a:schemeClr val="accent3"/>
                </a:solidFill>
                <a:latin typeface="Lato"/>
                <a:ea typeface="Lato"/>
                <a:cs typeface="Lato"/>
                <a:sym typeface="Lato"/>
              </a:rPr>
              <a:t>Flucht</a:t>
            </a:r>
            <a:endParaRPr sz="2300" dirty="0">
              <a:solidFill>
                <a:schemeClr val="accent3"/>
              </a:solidFill>
              <a:latin typeface="Lato"/>
              <a:ea typeface="Lato"/>
              <a:cs typeface="Lato"/>
              <a:sym typeface="Lato"/>
            </a:endParaRPr>
          </a:p>
        </p:txBody>
      </p:sp>
      <p:sp>
        <p:nvSpPr>
          <p:cNvPr id="11" name="Textfeld 10">
            <a:extLst>
              <a:ext uri="{FF2B5EF4-FFF2-40B4-BE49-F238E27FC236}">
                <a16:creationId xmlns:a16="http://schemas.microsoft.com/office/drawing/2014/main" id="{80332C6E-4E6C-4825-863D-0C678D555D47}"/>
              </a:ext>
            </a:extLst>
          </p:cNvPr>
          <p:cNvSpPr txBox="1"/>
          <p:nvPr/>
        </p:nvSpPr>
        <p:spPr>
          <a:xfrm>
            <a:off x="508079" y="6519446"/>
            <a:ext cx="2374231" cy="338554"/>
          </a:xfrm>
          <a:prstGeom prst="rect">
            <a:avLst/>
          </a:prstGeom>
          <a:noFill/>
        </p:spPr>
        <p:txBody>
          <a:bodyPr wrap="square" rtlCol="0">
            <a:spAutoFit/>
          </a:bodyPr>
          <a:lstStyle/>
          <a:p>
            <a:pPr algn="r"/>
            <a:r>
              <a:rPr lang="de-CH" sz="1600" dirty="0">
                <a:latin typeface="Lato" panose="020B0604020202020204" charset="0"/>
              </a:rPr>
              <a:t>(Schellong et al., 2023)</a:t>
            </a:r>
          </a:p>
        </p:txBody>
      </p:sp>
      <p:sp>
        <p:nvSpPr>
          <p:cNvPr id="3" name="Titel 1">
            <a:extLst>
              <a:ext uri="{FF2B5EF4-FFF2-40B4-BE49-F238E27FC236}">
                <a16:creationId xmlns:a16="http://schemas.microsoft.com/office/drawing/2014/main" id="{7CB0EB20-EEB9-D384-AC7A-249D0F0A469D}"/>
              </a:ext>
            </a:extLst>
          </p:cNvPr>
          <p:cNvSpPr txBox="1">
            <a:spLocks/>
          </p:cNvSpPr>
          <p:nvPr/>
        </p:nvSpPr>
        <p:spPr>
          <a:xfrm>
            <a:off x="838199" y="0"/>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b="1" dirty="0">
                <a:effectLst>
                  <a:outerShdw blurRad="38100" dist="38100" dir="2700000" algn="tl">
                    <a:srgbClr val="000000">
                      <a:alpha val="43137"/>
                    </a:srgbClr>
                  </a:outerShdw>
                </a:effectLst>
              </a:rPr>
              <a:t>Trauma Entstehung</a:t>
            </a:r>
          </a:p>
        </p:txBody>
      </p:sp>
      <p:sp>
        <p:nvSpPr>
          <p:cNvPr id="4" name="Rechteck 3">
            <a:extLst>
              <a:ext uri="{FF2B5EF4-FFF2-40B4-BE49-F238E27FC236}">
                <a16:creationId xmlns:a16="http://schemas.microsoft.com/office/drawing/2014/main" id="{99452524-FC2F-A25B-A991-FC065A565E54}"/>
              </a:ext>
            </a:extLst>
          </p:cNvPr>
          <p:cNvSpPr/>
          <p:nvPr/>
        </p:nvSpPr>
        <p:spPr>
          <a:xfrm>
            <a:off x="4524375" y="3495675"/>
            <a:ext cx="2200054" cy="5143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Rechteck 5">
            <a:extLst>
              <a:ext uri="{FF2B5EF4-FFF2-40B4-BE49-F238E27FC236}">
                <a16:creationId xmlns:a16="http://schemas.microsoft.com/office/drawing/2014/main" id="{152C2AA8-713F-E694-8A12-BB4A66EDD79F}"/>
              </a:ext>
            </a:extLst>
          </p:cNvPr>
          <p:cNvSpPr/>
          <p:nvPr/>
        </p:nvSpPr>
        <p:spPr>
          <a:xfrm>
            <a:off x="6095999" y="3267075"/>
            <a:ext cx="429830" cy="523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Rechteck 4">
            <a:extLst>
              <a:ext uri="{FF2B5EF4-FFF2-40B4-BE49-F238E27FC236}">
                <a16:creationId xmlns:a16="http://schemas.microsoft.com/office/drawing/2014/main" id="{51885DA5-D771-84B3-C9CA-DC47CBFD4764}"/>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11</a:t>
            </a:r>
          </a:p>
        </p:txBody>
      </p:sp>
    </p:spTree>
    <p:extLst>
      <p:ext uri="{BB962C8B-B14F-4D97-AF65-F5344CB8AC3E}">
        <p14:creationId xmlns:p14="http://schemas.microsoft.com/office/powerpoint/2010/main" val="184298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EE64DB22-C532-1F01-ED1B-506D4BC62082}"/>
            </a:ext>
          </a:extLst>
        </p:cNvPr>
        <p:cNvGrpSpPr/>
        <p:nvPr/>
      </p:nvGrpSpPr>
      <p:grpSpPr>
        <a:xfrm>
          <a:off x="0" y="0"/>
          <a:ext cx="0" cy="0"/>
          <a:chOff x="0" y="0"/>
          <a:chExt cx="0" cy="0"/>
        </a:xfrm>
      </p:grpSpPr>
      <p:pic>
        <p:nvPicPr>
          <p:cNvPr id="174" name="Google Shape;174;p22">
            <a:extLst>
              <a:ext uri="{FF2B5EF4-FFF2-40B4-BE49-F238E27FC236}">
                <a16:creationId xmlns:a16="http://schemas.microsoft.com/office/drawing/2014/main" id="{81D6C2F0-23D3-05B1-EB24-B878FC56CBD5}"/>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r="27910"/>
          <a:stretch/>
        </p:blipFill>
        <p:spPr>
          <a:xfrm>
            <a:off x="581704" y="1360325"/>
            <a:ext cx="5809571" cy="4223225"/>
          </a:xfrm>
          <a:prstGeom prst="rect">
            <a:avLst/>
          </a:prstGeom>
          <a:noFill/>
          <a:ln>
            <a:noFill/>
          </a:ln>
        </p:spPr>
      </p:pic>
      <p:sp>
        <p:nvSpPr>
          <p:cNvPr id="177" name="Google Shape;177;p22">
            <a:extLst>
              <a:ext uri="{FF2B5EF4-FFF2-40B4-BE49-F238E27FC236}">
                <a16:creationId xmlns:a16="http://schemas.microsoft.com/office/drawing/2014/main" id="{A0A15B8E-1299-33A1-C3A5-CEA360E4E840}"/>
              </a:ext>
            </a:extLst>
          </p:cNvPr>
          <p:cNvSpPr txBox="1"/>
          <p:nvPr/>
        </p:nvSpPr>
        <p:spPr>
          <a:xfrm>
            <a:off x="431879" y="5073175"/>
            <a:ext cx="3238500" cy="1226700"/>
          </a:xfrm>
          <a:prstGeom prst="rect">
            <a:avLst/>
          </a:prstGeom>
          <a:noFill/>
          <a:ln>
            <a:noFill/>
          </a:ln>
        </p:spPr>
        <p:txBody>
          <a:bodyPr spcFirstLastPara="1" wrap="square" lIns="91425" tIns="91425" rIns="91425" bIns="91425" anchor="t" anchorCtr="0">
            <a:noAutofit/>
          </a:bodyPr>
          <a:lstStyle/>
          <a:p>
            <a:pPr marL="0" lvl="0" indent="0" algn="ctr" rtl="0">
              <a:lnSpc>
                <a:spcPct val="107916"/>
              </a:lnSpc>
              <a:spcBef>
                <a:spcPts val="0"/>
              </a:spcBef>
              <a:spcAft>
                <a:spcPts val="800"/>
              </a:spcAft>
              <a:buClr>
                <a:schemeClr val="dk1"/>
              </a:buClr>
              <a:buSzPts val="1100"/>
              <a:buFont typeface="Arial"/>
              <a:buNone/>
            </a:pPr>
            <a:r>
              <a:rPr lang="de-CH" sz="2300" dirty="0">
                <a:solidFill>
                  <a:schemeClr val="tx1"/>
                </a:solidFill>
                <a:latin typeface="Lato"/>
                <a:ea typeface="Lato"/>
                <a:cs typeface="Lato"/>
                <a:sym typeface="Lato"/>
              </a:rPr>
              <a:t>Bedrohung für Leben und körperliche Unversehrtheit</a:t>
            </a:r>
            <a:endParaRPr sz="2300" dirty="0">
              <a:solidFill>
                <a:schemeClr val="tx1"/>
              </a:solidFill>
              <a:latin typeface="Lato"/>
              <a:ea typeface="Lato"/>
              <a:cs typeface="Lato"/>
              <a:sym typeface="Lato"/>
            </a:endParaRPr>
          </a:p>
        </p:txBody>
      </p:sp>
      <p:sp>
        <p:nvSpPr>
          <p:cNvPr id="178" name="Google Shape;178;p22">
            <a:extLst>
              <a:ext uri="{FF2B5EF4-FFF2-40B4-BE49-F238E27FC236}">
                <a16:creationId xmlns:a16="http://schemas.microsoft.com/office/drawing/2014/main" id="{7CD1EC15-B4EA-46B6-5F19-F1FB08963B67}"/>
              </a:ext>
            </a:extLst>
          </p:cNvPr>
          <p:cNvSpPr txBox="1"/>
          <p:nvPr/>
        </p:nvSpPr>
        <p:spPr>
          <a:xfrm>
            <a:off x="4842229" y="3060000"/>
            <a:ext cx="1683600" cy="696000"/>
          </a:xfrm>
          <a:prstGeom prst="rect">
            <a:avLst/>
          </a:prstGeom>
          <a:noFill/>
          <a:ln>
            <a:noFill/>
          </a:ln>
        </p:spPr>
        <p:txBody>
          <a:bodyPr spcFirstLastPara="1" wrap="square" lIns="91425" tIns="91425" rIns="91425" bIns="91425" anchor="t" anchorCtr="0">
            <a:noAutofit/>
          </a:bodyPr>
          <a:lstStyle/>
          <a:p>
            <a:pPr marL="0" lvl="0" indent="0" algn="ctr" rtl="0">
              <a:lnSpc>
                <a:spcPct val="107916"/>
              </a:lnSpc>
              <a:spcBef>
                <a:spcPts val="0"/>
              </a:spcBef>
              <a:spcAft>
                <a:spcPts val="800"/>
              </a:spcAft>
              <a:buClr>
                <a:schemeClr val="dk1"/>
              </a:buClr>
              <a:buSzPts val="1100"/>
              <a:buFont typeface="Arial"/>
              <a:buNone/>
            </a:pPr>
            <a:r>
              <a:rPr lang="de-CH" sz="2300" dirty="0">
                <a:solidFill>
                  <a:schemeClr val="accent3"/>
                </a:solidFill>
                <a:latin typeface="Lato"/>
                <a:ea typeface="Lato"/>
                <a:cs typeface="Lato"/>
                <a:sym typeface="Lato"/>
              </a:rPr>
              <a:t>Kampf</a:t>
            </a:r>
            <a:endParaRPr sz="2300" dirty="0">
              <a:solidFill>
                <a:schemeClr val="accent3"/>
              </a:solidFill>
              <a:latin typeface="Lato"/>
              <a:ea typeface="Lato"/>
              <a:cs typeface="Lato"/>
              <a:sym typeface="Lato"/>
            </a:endParaRPr>
          </a:p>
        </p:txBody>
      </p:sp>
      <p:sp>
        <p:nvSpPr>
          <p:cNvPr id="179" name="Google Shape;179;p22">
            <a:extLst>
              <a:ext uri="{FF2B5EF4-FFF2-40B4-BE49-F238E27FC236}">
                <a16:creationId xmlns:a16="http://schemas.microsoft.com/office/drawing/2014/main" id="{B3B83449-1E1E-3002-B344-0903118A6C03}"/>
              </a:ext>
            </a:extLst>
          </p:cNvPr>
          <p:cNvSpPr txBox="1"/>
          <p:nvPr/>
        </p:nvSpPr>
        <p:spPr>
          <a:xfrm>
            <a:off x="4385029" y="5419350"/>
            <a:ext cx="2339400" cy="696000"/>
          </a:xfrm>
          <a:prstGeom prst="rect">
            <a:avLst/>
          </a:prstGeom>
          <a:noFill/>
          <a:ln>
            <a:noFill/>
          </a:ln>
        </p:spPr>
        <p:txBody>
          <a:bodyPr spcFirstLastPara="1" wrap="square" lIns="91425" tIns="91425" rIns="91425" bIns="91425" anchor="t" anchorCtr="0">
            <a:noAutofit/>
          </a:bodyPr>
          <a:lstStyle/>
          <a:p>
            <a:pPr marL="0" lvl="0" indent="0" algn="ctr" rtl="0">
              <a:lnSpc>
                <a:spcPct val="107916"/>
              </a:lnSpc>
              <a:spcBef>
                <a:spcPts val="0"/>
              </a:spcBef>
              <a:spcAft>
                <a:spcPts val="800"/>
              </a:spcAft>
              <a:buClr>
                <a:schemeClr val="dk1"/>
              </a:buClr>
              <a:buSzPts val="1100"/>
              <a:buFont typeface="Arial"/>
              <a:buNone/>
            </a:pPr>
            <a:r>
              <a:rPr lang="de-CH" sz="2300" dirty="0">
                <a:solidFill>
                  <a:schemeClr val="accent3"/>
                </a:solidFill>
                <a:latin typeface="Lato"/>
                <a:ea typeface="Lato"/>
                <a:cs typeface="Lato"/>
                <a:sym typeface="Lato"/>
              </a:rPr>
              <a:t>Flucht</a:t>
            </a:r>
            <a:endParaRPr sz="2300" dirty="0">
              <a:solidFill>
                <a:schemeClr val="accent3"/>
              </a:solidFill>
              <a:latin typeface="Lato"/>
              <a:ea typeface="Lato"/>
              <a:cs typeface="Lato"/>
              <a:sym typeface="Lato"/>
            </a:endParaRPr>
          </a:p>
        </p:txBody>
      </p:sp>
      <p:sp>
        <p:nvSpPr>
          <p:cNvPr id="11" name="Textfeld 10">
            <a:extLst>
              <a:ext uri="{FF2B5EF4-FFF2-40B4-BE49-F238E27FC236}">
                <a16:creationId xmlns:a16="http://schemas.microsoft.com/office/drawing/2014/main" id="{6FBF79F2-7ACE-E3DA-F96D-B9328DF18DFF}"/>
              </a:ext>
            </a:extLst>
          </p:cNvPr>
          <p:cNvSpPr txBox="1"/>
          <p:nvPr/>
        </p:nvSpPr>
        <p:spPr>
          <a:xfrm>
            <a:off x="508079" y="6519446"/>
            <a:ext cx="2374231" cy="338554"/>
          </a:xfrm>
          <a:prstGeom prst="rect">
            <a:avLst/>
          </a:prstGeom>
          <a:noFill/>
        </p:spPr>
        <p:txBody>
          <a:bodyPr wrap="square" rtlCol="0">
            <a:spAutoFit/>
          </a:bodyPr>
          <a:lstStyle/>
          <a:p>
            <a:pPr algn="r"/>
            <a:r>
              <a:rPr lang="de-CH" sz="1600" dirty="0">
                <a:latin typeface="Lato" panose="020B0604020202020204" charset="0"/>
              </a:rPr>
              <a:t>(Schellong et al., 2023)</a:t>
            </a:r>
          </a:p>
        </p:txBody>
      </p:sp>
      <p:sp>
        <p:nvSpPr>
          <p:cNvPr id="3" name="Titel 1">
            <a:extLst>
              <a:ext uri="{FF2B5EF4-FFF2-40B4-BE49-F238E27FC236}">
                <a16:creationId xmlns:a16="http://schemas.microsoft.com/office/drawing/2014/main" id="{30A93BAD-B284-C8DF-E525-E54C7C91EAAA}"/>
              </a:ext>
            </a:extLst>
          </p:cNvPr>
          <p:cNvSpPr txBox="1">
            <a:spLocks/>
          </p:cNvSpPr>
          <p:nvPr/>
        </p:nvSpPr>
        <p:spPr>
          <a:xfrm>
            <a:off x="838199" y="0"/>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b="1" dirty="0">
                <a:effectLst>
                  <a:outerShdw blurRad="38100" dist="38100" dir="2700000" algn="tl">
                    <a:srgbClr val="000000">
                      <a:alpha val="43137"/>
                    </a:srgbClr>
                  </a:outerShdw>
                </a:effectLst>
              </a:rPr>
              <a:t>Trauma Entstehung</a:t>
            </a:r>
          </a:p>
        </p:txBody>
      </p:sp>
      <p:sp>
        <p:nvSpPr>
          <p:cNvPr id="4" name="Rechteck 3">
            <a:extLst>
              <a:ext uri="{FF2B5EF4-FFF2-40B4-BE49-F238E27FC236}">
                <a16:creationId xmlns:a16="http://schemas.microsoft.com/office/drawing/2014/main" id="{A6FF6F66-135C-3544-83CB-6B316B2DFA02}"/>
              </a:ext>
            </a:extLst>
          </p:cNvPr>
          <p:cNvSpPr/>
          <p:nvPr/>
        </p:nvSpPr>
        <p:spPr>
          <a:xfrm>
            <a:off x="4482790" y="3495675"/>
            <a:ext cx="2241639" cy="5143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Rechteck 5">
            <a:extLst>
              <a:ext uri="{FF2B5EF4-FFF2-40B4-BE49-F238E27FC236}">
                <a16:creationId xmlns:a16="http://schemas.microsoft.com/office/drawing/2014/main" id="{6D9288FC-D663-2E2C-E5E1-80A5CF6F55A6}"/>
              </a:ext>
            </a:extLst>
          </p:cNvPr>
          <p:cNvSpPr/>
          <p:nvPr/>
        </p:nvSpPr>
        <p:spPr>
          <a:xfrm>
            <a:off x="6095999" y="3267075"/>
            <a:ext cx="429830" cy="523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Textfeld 8">
            <a:extLst>
              <a:ext uri="{FF2B5EF4-FFF2-40B4-BE49-F238E27FC236}">
                <a16:creationId xmlns:a16="http://schemas.microsoft.com/office/drawing/2014/main" id="{1B3440A8-5C02-E0AE-C5D5-FBAE93D9713E}"/>
              </a:ext>
            </a:extLst>
          </p:cNvPr>
          <p:cNvSpPr txBox="1"/>
          <p:nvPr/>
        </p:nvSpPr>
        <p:spPr>
          <a:xfrm>
            <a:off x="7353974" y="3911949"/>
            <a:ext cx="4822368" cy="1754326"/>
          </a:xfrm>
          <a:prstGeom prst="rect">
            <a:avLst/>
          </a:prstGeom>
          <a:noFill/>
        </p:spPr>
        <p:txBody>
          <a:bodyPr wrap="square">
            <a:spAutoFit/>
          </a:bodyPr>
          <a:lstStyle/>
          <a:p>
            <a:r>
              <a:rPr lang="de-CH" b="1" dirty="0"/>
              <a:t>David vor Saul</a:t>
            </a:r>
            <a:r>
              <a:rPr lang="de-CH" dirty="0"/>
              <a:t>:</a:t>
            </a:r>
            <a:br>
              <a:rPr lang="de-CH" dirty="0"/>
            </a:br>
            <a:r>
              <a:rPr lang="de-CH" dirty="0"/>
              <a:t>„David aber floh und entkam in jener Nacht“ (1. Sam 19,10).</a:t>
            </a:r>
          </a:p>
          <a:p>
            <a:r>
              <a:rPr lang="de-CH" b="1" dirty="0"/>
              <a:t>Elia nach Isebels Drohung</a:t>
            </a:r>
            <a:r>
              <a:rPr lang="de-CH" dirty="0"/>
              <a:t>:</a:t>
            </a:r>
            <a:br>
              <a:rPr lang="de-CH" dirty="0"/>
            </a:br>
            <a:r>
              <a:rPr lang="de-CH" dirty="0"/>
              <a:t>„Er aber bekam Angst, machte sich auf und lief um sein Leben“ (1. </a:t>
            </a:r>
            <a:r>
              <a:rPr lang="de-CH" dirty="0" err="1"/>
              <a:t>Kön</a:t>
            </a:r>
            <a:r>
              <a:rPr lang="de-CH" dirty="0"/>
              <a:t> 19,3).</a:t>
            </a:r>
          </a:p>
        </p:txBody>
      </p:sp>
      <p:sp>
        <p:nvSpPr>
          <p:cNvPr id="7" name="Textfeld 6">
            <a:extLst>
              <a:ext uri="{FF2B5EF4-FFF2-40B4-BE49-F238E27FC236}">
                <a16:creationId xmlns:a16="http://schemas.microsoft.com/office/drawing/2014/main" id="{196CC110-4EAC-E759-FEB7-CD83C7DA7FAC}"/>
              </a:ext>
            </a:extLst>
          </p:cNvPr>
          <p:cNvSpPr txBox="1"/>
          <p:nvPr/>
        </p:nvSpPr>
        <p:spPr>
          <a:xfrm>
            <a:off x="7400945" y="1603625"/>
            <a:ext cx="4822368" cy="2308324"/>
          </a:xfrm>
          <a:prstGeom prst="rect">
            <a:avLst/>
          </a:prstGeom>
          <a:noFill/>
        </p:spPr>
        <p:txBody>
          <a:bodyPr wrap="square">
            <a:spAutoFit/>
          </a:bodyPr>
          <a:lstStyle/>
          <a:p>
            <a:r>
              <a:rPr lang="de-CH" b="1" dirty="0"/>
              <a:t>David und Goliath</a:t>
            </a:r>
            <a:r>
              <a:rPr lang="de-CH" dirty="0"/>
              <a:t>:</a:t>
            </a:r>
            <a:br>
              <a:rPr lang="de-CH" dirty="0"/>
            </a:br>
            <a:r>
              <a:rPr lang="de-CH" dirty="0"/>
              <a:t>„David sprach zu dem Philister: … Ich komme zu dir im Namen des HERRN der Heerscharen“ (1. Sam 17,45).</a:t>
            </a:r>
            <a:endParaRPr lang="de-CH" b="1" dirty="0"/>
          </a:p>
          <a:p>
            <a:r>
              <a:rPr lang="de-CH" b="1" dirty="0"/>
              <a:t>Jesus im Tempel</a:t>
            </a:r>
            <a:r>
              <a:rPr lang="de-CH" dirty="0"/>
              <a:t>:</a:t>
            </a:r>
            <a:br>
              <a:rPr lang="de-CH" dirty="0"/>
            </a:br>
            <a:r>
              <a:rPr lang="de-CH" dirty="0"/>
              <a:t>„Und er machte eine Geißel aus Stricken und trieb sie alle zum Tempel hinaus“ (</a:t>
            </a:r>
            <a:r>
              <a:rPr lang="de-CH" dirty="0" err="1"/>
              <a:t>Joh</a:t>
            </a:r>
            <a:r>
              <a:rPr lang="de-CH" dirty="0"/>
              <a:t> 2,15).</a:t>
            </a:r>
          </a:p>
          <a:p>
            <a:endParaRPr lang="de-CH" dirty="0"/>
          </a:p>
        </p:txBody>
      </p:sp>
      <p:pic>
        <p:nvPicPr>
          <p:cNvPr id="8" name="Google Shape;174;p22">
            <a:extLst>
              <a:ext uri="{FF2B5EF4-FFF2-40B4-BE49-F238E27FC236}">
                <a16:creationId xmlns:a16="http://schemas.microsoft.com/office/drawing/2014/main" id="{E416A595-74C2-7176-FF01-068B9A60E4EC}"/>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l="45225" t="22799" r="42706" b="12774"/>
          <a:stretch>
            <a:fillRect/>
          </a:stretch>
        </p:blipFill>
        <p:spPr>
          <a:xfrm>
            <a:off x="6397080" y="2330608"/>
            <a:ext cx="972551" cy="2720897"/>
          </a:xfrm>
          <a:prstGeom prst="rect">
            <a:avLst/>
          </a:prstGeom>
          <a:noFill/>
          <a:ln>
            <a:noFill/>
          </a:ln>
        </p:spPr>
      </p:pic>
      <p:sp>
        <p:nvSpPr>
          <p:cNvPr id="10" name="Rechteck 9">
            <a:extLst>
              <a:ext uri="{FF2B5EF4-FFF2-40B4-BE49-F238E27FC236}">
                <a16:creationId xmlns:a16="http://schemas.microsoft.com/office/drawing/2014/main" id="{3850D090-FE80-3659-8F66-9C7E0991539A}"/>
              </a:ext>
            </a:extLst>
          </p:cNvPr>
          <p:cNvSpPr/>
          <p:nvPr/>
        </p:nvSpPr>
        <p:spPr>
          <a:xfrm>
            <a:off x="6634976" y="3495675"/>
            <a:ext cx="765969" cy="467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Rechteck 4">
            <a:extLst>
              <a:ext uri="{FF2B5EF4-FFF2-40B4-BE49-F238E27FC236}">
                <a16:creationId xmlns:a16="http://schemas.microsoft.com/office/drawing/2014/main" id="{3BA05EAC-5C90-E926-498A-EF6F1AE7344D}"/>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11</a:t>
            </a:r>
          </a:p>
        </p:txBody>
      </p:sp>
    </p:spTree>
    <p:extLst>
      <p:ext uri="{BB962C8B-B14F-4D97-AF65-F5344CB8AC3E}">
        <p14:creationId xmlns:p14="http://schemas.microsoft.com/office/powerpoint/2010/main" val="3867634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F5C1284C-D99C-4AEA-800B-59A115B394D7}"/>
            </a:ext>
          </a:extLst>
        </p:cNvPr>
        <p:cNvGrpSpPr/>
        <p:nvPr/>
      </p:nvGrpSpPr>
      <p:grpSpPr>
        <a:xfrm>
          <a:off x="0" y="0"/>
          <a:ext cx="0" cy="0"/>
          <a:chOff x="0" y="0"/>
          <a:chExt cx="0" cy="0"/>
        </a:xfrm>
      </p:grpSpPr>
      <p:pic>
        <p:nvPicPr>
          <p:cNvPr id="174" name="Google Shape;174;p22">
            <a:extLst>
              <a:ext uri="{FF2B5EF4-FFF2-40B4-BE49-F238E27FC236}">
                <a16:creationId xmlns:a16="http://schemas.microsoft.com/office/drawing/2014/main" id="{3D8F768A-1B11-53E0-ACB0-1C8FC1FEE36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r="23776"/>
          <a:stretch/>
        </p:blipFill>
        <p:spPr>
          <a:xfrm>
            <a:off x="581703" y="1360325"/>
            <a:ext cx="6142725" cy="4223225"/>
          </a:xfrm>
          <a:prstGeom prst="rect">
            <a:avLst/>
          </a:prstGeom>
          <a:noFill/>
          <a:ln>
            <a:noFill/>
          </a:ln>
        </p:spPr>
      </p:pic>
      <p:sp>
        <p:nvSpPr>
          <p:cNvPr id="177" name="Google Shape;177;p22">
            <a:extLst>
              <a:ext uri="{FF2B5EF4-FFF2-40B4-BE49-F238E27FC236}">
                <a16:creationId xmlns:a16="http://schemas.microsoft.com/office/drawing/2014/main" id="{1FE00170-B302-4884-6141-E99BBD5A7D1F}"/>
              </a:ext>
            </a:extLst>
          </p:cNvPr>
          <p:cNvSpPr txBox="1"/>
          <p:nvPr/>
        </p:nvSpPr>
        <p:spPr>
          <a:xfrm>
            <a:off x="431879" y="5073175"/>
            <a:ext cx="3238500" cy="1226700"/>
          </a:xfrm>
          <a:prstGeom prst="rect">
            <a:avLst/>
          </a:prstGeom>
          <a:noFill/>
          <a:ln>
            <a:noFill/>
          </a:ln>
        </p:spPr>
        <p:txBody>
          <a:bodyPr spcFirstLastPara="1" wrap="square" lIns="91425" tIns="91425" rIns="91425" bIns="91425" anchor="t" anchorCtr="0">
            <a:noAutofit/>
          </a:bodyPr>
          <a:lstStyle/>
          <a:p>
            <a:pPr marL="0" lvl="0" indent="0" algn="ctr" rtl="0">
              <a:lnSpc>
                <a:spcPct val="107916"/>
              </a:lnSpc>
              <a:spcBef>
                <a:spcPts val="0"/>
              </a:spcBef>
              <a:spcAft>
                <a:spcPts val="800"/>
              </a:spcAft>
              <a:buClr>
                <a:schemeClr val="dk1"/>
              </a:buClr>
              <a:buSzPts val="1100"/>
              <a:buFont typeface="Arial"/>
              <a:buNone/>
            </a:pPr>
            <a:r>
              <a:rPr lang="de-CH" sz="2300" dirty="0">
                <a:solidFill>
                  <a:schemeClr val="tx1"/>
                </a:solidFill>
                <a:latin typeface="Lato"/>
                <a:ea typeface="Lato"/>
                <a:cs typeface="Lato"/>
                <a:sym typeface="Lato"/>
              </a:rPr>
              <a:t>Bedrohung für Leben und körperliche Unversehrtheit</a:t>
            </a:r>
            <a:endParaRPr sz="2300" dirty="0">
              <a:solidFill>
                <a:schemeClr val="tx1"/>
              </a:solidFill>
              <a:latin typeface="Lato"/>
              <a:ea typeface="Lato"/>
              <a:cs typeface="Lato"/>
              <a:sym typeface="Lato"/>
            </a:endParaRPr>
          </a:p>
        </p:txBody>
      </p:sp>
      <p:sp>
        <p:nvSpPr>
          <p:cNvPr id="178" name="Google Shape;178;p22">
            <a:extLst>
              <a:ext uri="{FF2B5EF4-FFF2-40B4-BE49-F238E27FC236}">
                <a16:creationId xmlns:a16="http://schemas.microsoft.com/office/drawing/2014/main" id="{385099AC-F866-EA0E-1E24-92BCDA433FAC}"/>
              </a:ext>
            </a:extLst>
          </p:cNvPr>
          <p:cNvSpPr txBox="1"/>
          <p:nvPr/>
        </p:nvSpPr>
        <p:spPr>
          <a:xfrm>
            <a:off x="4842229" y="3060000"/>
            <a:ext cx="1683600" cy="696000"/>
          </a:xfrm>
          <a:prstGeom prst="rect">
            <a:avLst/>
          </a:prstGeom>
          <a:noFill/>
          <a:ln>
            <a:noFill/>
          </a:ln>
        </p:spPr>
        <p:txBody>
          <a:bodyPr spcFirstLastPara="1" wrap="square" lIns="91425" tIns="91425" rIns="91425" bIns="91425" anchor="t" anchorCtr="0">
            <a:noAutofit/>
          </a:bodyPr>
          <a:lstStyle/>
          <a:p>
            <a:pPr marL="0" lvl="0" indent="0" algn="ctr" rtl="0">
              <a:lnSpc>
                <a:spcPct val="107916"/>
              </a:lnSpc>
              <a:spcBef>
                <a:spcPts val="0"/>
              </a:spcBef>
              <a:spcAft>
                <a:spcPts val="800"/>
              </a:spcAft>
              <a:buClr>
                <a:schemeClr val="dk1"/>
              </a:buClr>
              <a:buSzPts val="1100"/>
              <a:buFont typeface="Arial"/>
              <a:buNone/>
            </a:pPr>
            <a:r>
              <a:rPr lang="de-CH" sz="2300" dirty="0">
                <a:solidFill>
                  <a:schemeClr val="accent3"/>
                </a:solidFill>
                <a:latin typeface="Lato"/>
                <a:ea typeface="Lato"/>
                <a:cs typeface="Lato"/>
                <a:sym typeface="Lato"/>
              </a:rPr>
              <a:t>Kampf</a:t>
            </a:r>
            <a:endParaRPr sz="2300" dirty="0">
              <a:solidFill>
                <a:schemeClr val="accent3"/>
              </a:solidFill>
              <a:latin typeface="Lato"/>
              <a:ea typeface="Lato"/>
              <a:cs typeface="Lato"/>
              <a:sym typeface="Lato"/>
            </a:endParaRPr>
          </a:p>
        </p:txBody>
      </p:sp>
      <p:sp>
        <p:nvSpPr>
          <p:cNvPr id="179" name="Google Shape;179;p22">
            <a:extLst>
              <a:ext uri="{FF2B5EF4-FFF2-40B4-BE49-F238E27FC236}">
                <a16:creationId xmlns:a16="http://schemas.microsoft.com/office/drawing/2014/main" id="{0FDDCEFC-DDB8-677B-4C0B-9FC8A44A76F8}"/>
              </a:ext>
            </a:extLst>
          </p:cNvPr>
          <p:cNvSpPr txBox="1"/>
          <p:nvPr/>
        </p:nvSpPr>
        <p:spPr>
          <a:xfrm>
            <a:off x="4385029" y="5419350"/>
            <a:ext cx="2339400" cy="696000"/>
          </a:xfrm>
          <a:prstGeom prst="rect">
            <a:avLst/>
          </a:prstGeom>
          <a:noFill/>
          <a:ln>
            <a:noFill/>
          </a:ln>
        </p:spPr>
        <p:txBody>
          <a:bodyPr spcFirstLastPara="1" wrap="square" lIns="91425" tIns="91425" rIns="91425" bIns="91425" anchor="t" anchorCtr="0">
            <a:noAutofit/>
          </a:bodyPr>
          <a:lstStyle/>
          <a:p>
            <a:pPr marL="0" lvl="0" indent="0" algn="ctr" rtl="0">
              <a:lnSpc>
                <a:spcPct val="107916"/>
              </a:lnSpc>
              <a:spcBef>
                <a:spcPts val="0"/>
              </a:spcBef>
              <a:spcAft>
                <a:spcPts val="800"/>
              </a:spcAft>
              <a:buClr>
                <a:schemeClr val="dk1"/>
              </a:buClr>
              <a:buSzPts val="1100"/>
              <a:buFont typeface="Arial"/>
              <a:buNone/>
            </a:pPr>
            <a:r>
              <a:rPr lang="de-CH" sz="2300">
                <a:solidFill>
                  <a:schemeClr val="accent3"/>
                </a:solidFill>
                <a:latin typeface="Lato"/>
                <a:ea typeface="Lato"/>
                <a:cs typeface="Lato"/>
                <a:sym typeface="Lato"/>
              </a:rPr>
              <a:t>Flucht</a:t>
            </a:r>
            <a:endParaRPr sz="2300">
              <a:solidFill>
                <a:schemeClr val="accent3"/>
              </a:solidFill>
              <a:latin typeface="Lato"/>
              <a:ea typeface="Lato"/>
              <a:cs typeface="Lato"/>
              <a:sym typeface="Lato"/>
            </a:endParaRPr>
          </a:p>
        </p:txBody>
      </p:sp>
      <p:sp>
        <p:nvSpPr>
          <p:cNvPr id="3" name="Titel 1">
            <a:extLst>
              <a:ext uri="{FF2B5EF4-FFF2-40B4-BE49-F238E27FC236}">
                <a16:creationId xmlns:a16="http://schemas.microsoft.com/office/drawing/2014/main" id="{AABA8E3B-2403-51D7-0A8F-FF0107ED0D11}"/>
              </a:ext>
            </a:extLst>
          </p:cNvPr>
          <p:cNvSpPr txBox="1">
            <a:spLocks/>
          </p:cNvSpPr>
          <p:nvPr/>
        </p:nvSpPr>
        <p:spPr>
          <a:xfrm>
            <a:off x="838199" y="0"/>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b="1" dirty="0">
                <a:effectLst>
                  <a:outerShdw blurRad="38100" dist="38100" dir="2700000" algn="tl">
                    <a:srgbClr val="000000">
                      <a:alpha val="43137"/>
                    </a:srgbClr>
                  </a:outerShdw>
                </a:effectLst>
              </a:rPr>
              <a:t>Trauma Entstehung</a:t>
            </a:r>
          </a:p>
        </p:txBody>
      </p:sp>
      <p:sp>
        <p:nvSpPr>
          <p:cNvPr id="2" name="Textfeld 1">
            <a:extLst>
              <a:ext uri="{FF2B5EF4-FFF2-40B4-BE49-F238E27FC236}">
                <a16:creationId xmlns:a16="http://schemas.microsoft.com/office/drawing/2014/main" id="{3F3AAF42-A0A9-026E-CA16-F9178044C848}"/>
              </a:ext>
            </a:extLst>
          </p:cNvPr>
          <p:cNvSpPr txBox="1"/>
          <p:nvPr/>
        </p:nvSpPr>
        <p:spPr>
          <a:xfrm>
            <a:off x="508079" y="6519446"/>
            <a:ext cx="2374231" cy="338554"/>
          </a:xfrm>
          <a:prstGeom prst="rect">
            <a:avLst/>
          </a:prstGeom>
          <a:noFill/>
        </p:spPr>
        <p:txBody>
          <a:bodyPr wrap="square" rtlCol="0">
            <a:spAutoFit/>
          </a:bodyPr>
          <a:lstStyle/>
          <a:p>
            <a:pPr algn="r"/>
            <a:r>
              <a:rPr lang="de-CH" sz="1600" dirty="0">
                <a:latin typeface="Lato" panose="020B0604020202020204" charset="0"/>
              </a:rPr>
              <a:t>(Schellong et al., 2023)</a:t>
            </a:r>
          </a:p>
        </p:txBody>
      </p:sp>
      <p:sp>
        <p:nvSpPr>
          <p:cNvPr id="4" name="Rechteck 3">
            <a:extLst>
              <a:ext uri="{FF2B5EF4-FFF2-40B4-BE49-F238E27FC236}">
                <a16:creationId xmlns:a16="http://schemas.microsoft.com/office/drawing/2014/main" id="{A407EFFD-B609-0F4A-A857-7D6CE0E3C6D6}"/>
              </a:ext>
            </a:extLst>
          </p:cNvPr>
          <p:cNvSpPr/>
          <p:nvPr/>
        </p:nvSpPr>
        <p:spPr>
          <a:xfrm>
            <a:off x="4524375" y="3495675"/>
            <a:ext cx="2200054" cy="5143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Rechteck 5">
            <a:extLst>
              <a:ext uri="{FF2B5EF4-FFF2-40B4-BE49-F238E27FC236}">
                <a16:creationId xmlns:a16="http://schemas.microsoft.com/office/drawing/2014/main" id="{F8461054-DDCC-8621-2CBD-A5C81AC8B000}"/>
              </a:ext>
            </a:extLst>
          </p:cNvPr>
          <p:cNvSpPr/>
          <p:nvPr/>
        </p:nvSpPr>
        <p:spPr>
          <a:xfrm>
            <a:off x="6095999" y="3267075"/>
            <a:ext cx="429830" cy="523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Textfeld 9">
            <a:extLst>
              <a:ext uri="{FF2B5EF4-FFF2-40B4-BE49-F238E27FC236}">
                <a16:creationId xmlns:a16="http://schemas.microsoft.com/office/drawing/2014/main" id="{D953D488-421D-DDAB-8DF7-4C7E185CF217}"/>
              </a:ext>
            </a:extLst>
          </p:cNvPr>
          <p:cNvSpPr txBox="1"/>
          <p:nvPr/>
        </p:nvSpPr>
        <p:spPr>
          <a:xfrm>
            <a:off x="5198378" y="4969907"/>
            <a:ext cx="1204331" cy="1446550"/>
          </a:xfrm>
          <a:prstGeom prst="rect">
            <a:avLst/>
          </a:prstGeom>
          <a:noFill/>
        </p:spPr>
        <p:txBody>
          <a:bodyPr wrap="square" rtlCol="0">
            <a:spAutoFit/>
          </a:bodyPr>
          <a:lstStyle/>
          <a:p>
            <a:r>
              <a:rPr lang="de-CH" sz="8800" dirty="0">
                <a:solidFill>
                  <a:srgbClr val="FF0000"/>
                </a:solidFill>
              </a:rPr>
              <a:t>X</a:t>
            </a:r>
          </a:p>
        </p:txBody>
      </p:sp>
      <p:sp>
        <p:nvSpPr>
          <p:cNvPr id="11" name="Textfeld 10">
            <a:extLst>
              <a:ext uri="{FF2B5EF4-FFF2-40B4-BE49-F238E27FC236}">
                <a16:creationId xmlns:a16="http://schemas.microsoft.com/office/drawing/2014/main" id="{4E3883C4-EA33-CF13-E95E-768B44331A52}"/>
              </a:ext>
            </a:extLst>
          </p:cNvPr>
          <p:cNvSpPr txBox="1"/>
          <p:nvPr/>
        </p:nvSpPr>
        <p:spPr>
          <a:xfrm>
            <a:off x="5198378" y="2694574"/>
            <a:ext cx="1204331" cy="1446550"/>
          </a:xfrm>
          <a:prstGeom prst="rect">
            <a:avLst/>
          </a:prstGeom>
          <a:noFill/>
        </p:spPr>
        <p:txBody>
          <a:bodyPr wrap="square" rtlCol="0">
            <a:spAutoFit/>
          </a:bodyPr>
          <a:lstStyle/>
          <a:p>
            <a:r>
              <a:rPr lang="de-CH" sz="8800" dirty="0">
                <a:solidFill>
                  <a:srgbClr val="FF0000"/>
                </a:solidFill>
              </a:rPr>
              <a:t>X</a:t>
            </a:r>
          </a:p>
        </p:txBody>
      </p:sp>
      <p:sp>
        <p:nvSpPr>
          <p:cNvPr id="5" name="Rechteck 4">
            <a:extLst>
              <a:ext uri="{FF2B5EF4-FFF2-40B4-BE49-F238E27FC236}">
                <a16:creationId xmlns:a16="http://schemas.microsoft.com/office/drawing/2014/main" id="{C23CA1F3-D669-FB42-3F7F-CBBDC2D91D57}"/>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11</a:t>
            </a:r>
          </a:p>
        </p:txBody>
      </p:sp>
    </p:spTree>
    <p:extLst>
      <p:ext uri="{BB962C8B-B14F-4D97-AF65-F5344CB8AC3E}">
        <p14:creationId xmlns:p14="http://schemas.microsoft.com/office/powerpoint/2010/main" val="30745812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4" name="Google Shape;174;p22"/>
          <p:cNvPicPr preferRelativeResize="0"/>
          <p:nvPr/>
        </p:nvPicPr>
        <p:blipFill rotWithShape="1">
          <a:blip r:embed="rId3" cstate="screen">
            <a:alphaModFix/>
            <a:extLst>
              <a:ext uri="{28A0092B-C50C-407E-A947-70E740481C1C}">
                <a14:useLocalDpi xmlns:a14="http://schemas.microsoft.com/office/drawing/2010/main"/>
              </a:ext>
            </a:extLst>
          </a:blip>
          <a:srcRect r="23776"/>
          <a:stretch/>
        </p:blipFill>
        <p:spPr>
          <a:xfrm>
            <a:off x="581703" y="1360325"/>
            <a:ext cx="6142725" cy="4223225"/>
          </a:xfrm>
          <a:prstGeom prst="rect">
            <a:avLst/>
          </a:prstGeom>
          <a:noFill/>
          <a:ln>
            <a:noFill/>
          </a:ln>
        </p:spPr>
      </p:pic>
      <p:sp>
        <p:nvSpPr>
          <p:cNvPr id="177" name="Google Shape;177;p22"/>
          <p:cNvSpPr txBox="1"/>
          <p:nvPr/>
        </p:nvSpPr>
        <p:spPr>
          <a:xfrm>
            <a:off x="431879" y="5073175"/>
            <a:ext cx="3238500" cy="1226700"/>
          </a:xfrm>
          <a:prstGeom prst="rect">
            <a:avLst/>
          </a:prstGeom>
          <a:noFill/>
          <a:ln>
            <a:noFill/>
          </a:ln>
        </p:spPr>
        <p:txBody>
          <a:bodyPr spcFirstLastPara="1" wrap="square" lIns="91425" tIns="91425" rIns="91425" bIns="91425" anchor="t" anchorCtr="0">
            <a:noAutofit/>
          </a:bodyPr>
          <a:lstStyle/>
          <a:p>
            <a:pPr marL="0" lvl="0" indent="0" algn="ctr" rtl="0">
              <a:lnSpc>
                <a:spcPct val="107916"/>
              </a:lnSpc>
              <a:spcBef>
                <a:spcPts val="0"/>
              </a:spcBef>
              <a:spcAft>
                <a:spcPts val="800"/>
              </a:spcAft>
              <a:buClr>
                <a:schemeClr val="dk1"/>
              </a:buClr>
              <a:buSzPts val="1100"/>
              <a:buFont typeface="Arial"/>
              <a:buNone/>
            </a:pPr>
            <a:r>
              <a:rPr lang="de-CH" sz="2300" dirty="0">
                <a:solidFill>
                  <a:schemeClr val="tx1"/>
                </a:solidFill>
                <a:latin typeface="Lato"/>
                <a:ea typeface="Lato"/>
                <a:cs typeface="Lato"/>
                <a:sym typeface="Lato"/>
              </a:rPr>
              <a:t>Bedrohung für Leben und körperliche Unversehrtheit</a:t>
            </a:r>
            <a:endParaRPr sz="2300" dirty="0">
              <a:solidFill>
                <a:schemeClr val="tx1"/>
              </a:solidFill>
              <a:latin typeface="Lato"/>
              <a:ea typeface="Lato"/>
              <a:cs typeface="Lato"/>
              <a:sym typeface="Lato"/>
            </a:endParaRPr>
          </a:p>
        </p:txBody>
      </p:sp>
      <p:sp>
        <p:nvSpPr>
          <p:cNvPr id="178" name="Google Shape;178;p22"/>
          <p:cNvSpPr txBox="1"/>
          <p:nvPr/>
        </p:nvSpPr>
        <p:spPr>
          <a:xfrm>
            <a:off x="4842229" y="3060000"/>
            <a:ext cx="1683600" cy="696000"/>
          </a:xfrm>
          <a:prstGeom prst="rect">
            <a:avLst/>
          </a:prstGeom>
          <a:noFill/>
          <a:ln>
            <a:noFill/>
          </a:ln>
        </p:spPr>
        <p:txBody>
          <a:bodyPr spcFirstLastPara="1" wrap="square" lIns="91425" tIns="91425" rIns="91425" bIns="91425" anchor="t" anchorCtr="0">
            <a:noAutofit/>
          </a:bodyPr>
          <a:lstStyle/>
          <a:p>
            <a:pPr marL="0" lvl="0" indent="0" algn="ctr" rtl="0">
              <a:lnSpc>
                <a:spcPct val="107916"/>
              </a:lnSpc>
              <a:spcBef>
                <a:spcPts val="0"/>
              </a:spcBef>
              <a:spcAft>
                <a:spcPts val="800"/>
              </a:spcAft>
              <a:buClr>
                <a:schemeClr val="dk1"/>
              </a:buClr>
              <a:buSzPts val="1100"/>
              <a:buFont typeface="Arial"/>
              <a:buNone/>
            </a:pPr>
            <a:r>
              <a:rPr lang="de-CH" sz="2300" dirty="0">
                <a:solidFill>
                  <a:schemeClr val="accent3"/>
                </a:solidFill>
                <a:latin typeface="Lato"/>
                <a:ea typeface="Lato"/>
                <a:cs typeface="Lato"/>
                <a:sym typeface="Lato"/>
              </a:rPr>
              <a:t>Kampf</a:t>
            </a:r>
            <a:endParaRPr sz="2300" dirty="0">
              <a:solidFill>
                <a:schemeClr val="accent3"/>
              </a:solidFill>
              <a:latin typeface="Lato"/>
              <a:ea typeface="Lato"/>
              <a:cs typeface="Lato"/>
              <a:sym typeface="Lato"/>
            </a:endParaRPr>
          </a:p>
        </p:txBody>
      </p:sp>
      <p:sp>
        <p:nvSpPr>
          <p:cNvPr id="179" name="Google Shape;179;p22"/>
          <p:cNvSpPr txBox="1"/>
          <p:nvPr/>
        </p:nvSpPr>
        <p:spPr>
          <a:xfrm>
            <a:off x="4385029" y="5419350"/>
            <a:ext cx="2339400" cy="696000"/>
          </a:xfrm>
          <a:prstGeom prst="rect">
            <a:avLst/>
          </a:prstGeom>
          <a:noFill/>
          <a:ln>
            <a:noFill/>
          </a:ln>
        </p:spPr>
        <p:txBody>
          <a:bodyPr spcFirstLastPara="1" wrap="square" lIns="91425" tIns="91425" rIns="91425" bIns="91425" anchor="t" anchorCtr="0">
            <a:noAutofit/>
          </a:bodyPr>
          <a:lstStyle/>
          <a:p>
            <a:pPr marL="0" lvl="0" indent="0" algn="ctr" rtl="0">
              <a:lnSpc>
                <a:spcPct val="107916"/>
              </a:lnSpc>
              <a:spcBef>
                <a:spcPts val="0"/>
              </a:spcBef>
              <a:spcAft>
                <a:spcPts val="800"/>
              </a:spcAft>
              <a:buClr>
                <a:schemeClr val="dk1"/>
              </a:buClr>
              <a:buSzPts val="1100"/>
              <a:buFont typeface="Arial"/>
              <a:buNone/>
            </a:pPr>
            <a:r>
              <a:rPr lang="de-CH" sz="2300">
                <a:solidFill>
                  <a:schemeClr val="accent3"/>
                </a:solidFill>
                <a:latin typeface="Lato"/>
                <a:ea typeface="Lato"/>
                <a:cs typeface="Lato"/>
                <a:sym typeface="Lato"/>
              </a:rPr>
              <a:t>Flucht</a:t>
            </a:r>
            <a:endParaRPr sz="2300">
              <a:solidFill>
                <a:schemeClr val="accent3"/>
              </a:solidFill>
              <a:latin typeface="Lato"/>
              <a:ea typeface="Lato"/>
              <a:cs typeface="Lato"/>
              <a:sym typeface="Lato"/>
            </a:endParaRPr>
          </a:p>
        </p:txBody>
      </p:sp>
      <p:sp>
        <p:nvSpPr>
          <p:cNvPr id="3" name="Titel 1">
            <a:extLst>
              <a:ext uri="{FF2B5EF4-FFF2-40B4-BE49-F238E27FC236}">
                <a16:creationId xmlns:a16="http://schemas.microsoft.com/office/drawing/2014/main" id="{7CB0EB20-EEB9-D384-AC7A-249D0F0A469D}"/>
              </a:ext>
            </a:extLst>
          </p:cNvPr>
          <p:cNvSpPr txBox="1">
            <a:spLocks/>
          </p:cNvSpPr>
          <p:nvPr/>
        </p:nvSpPr>
        <p:spPr>
          <a:xfrm>
            <a:off x="838199" y="0"/>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b="1" dirty="0">
                <a:effectLst>
                  <a:outerShdw blurRad="38100" dist="38100" dir="2700000" algn="tl">
                    <a:srgbClr val="000000">
                      <a:alpha val="43137"/>
                    </a:srgbClr>
                  </a:outerShdw>
                </a:effectLst>
              </a:rPr>
              <a:t>Trauma Entstehung</a:t>
            </a:r>
          </a:p>
        </p:txBody>
      </p:sp>
      <p:sp>
        <p:nvSpPr>
          <p:cNvPr id="2" name="Textfeld 1">
            <a:extLst>
              <a:ext uri="{FF2B5EF4-FFF2-40B4-BE49-F238E27FC236}">
                <a16:creationId xmlns:a16="http://schemas.microsoft.com/office/drawing/2014/main" id="{E388D07E-19C1-6FA2-507A-BBE98989830F}"/>
              </a:ext>
            </a:extLst>
          </p:cNvPr>
          <p:cNvSpPr txBox="1"/>
          <p:nvPr/>
        </p:nvSpPr>
        <p:spPr>
          <a:xfrm>
            <a:off x="508079" y="6519446"/>
            <a:ext cx="2374231" cy="338554"/>
          </a:xfrm>
          <a:prstGeom prst="rect">
            <a:avLst/>
          </a:prstGeom>
          <a:noFill/>
        </p:spPr>
        <p:txBody>
          <a:bodyPr wrap="square" rtlCol="0">
            <a:spAutoFit/>
          </a:bodyPr>
          <a:lstStyle/>
          <a:p>
            <a:pPr algn="r"/>
            <a:r>
              <a:rPr lang="de-CH" sz="1600" dirty="0">
                <a:latin typeface="Lato" panose="020B0604020202020204" charset="0"/>
              </a:rPr>
              <a:t>(Schellong et al., 2023)</a:t>
            </a:r>
          </a:p>
        </p:txBody>
      </p:sp>
      <p:sp>
        <p:nvSpPr>
          <p:cNvPr id="4" name="Rechteck 3">
            <a:extLst>
              <a:ext uri="{FF2B5EF4-FFF2-40B4-BE49-F238E27FC236}">
                <a16:creationId xmlns:a16="http://schemas.microsoft.com/office/drawing/2014/main" id="{57EBEB6F-4B44-3AD2-3FB8-AAB675B6678D}"/>
              </a:ext>
            </a:extLst>
          </p:cNvPr>
          <p:cNvSpPr/>
          <p:nvPr/>
        </p:nvSpPr>
        <p:spPr>
          <a:xfrm>
            <a:off x="4524375" y="3495675"/>
            <a:ext cx="2200054" cy="5143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Rechteck 5">
            <a:extLst>
              <a:ext uri="{FF2B5EF4-FFF2-40B4-BE49-F238E27FC236}">
                <a16:creationId xmlns:a16="http://schemas.microsoft.com/office/drawing/2014/main" id="{90738B6F-C464-B4EF-7BB9-653A1E385007}"/>
              </a:ext>
            </a:extLst>
          </p:cNvPr>
          <p:cNvSpPr/>
          <p:nvPr/>
        </p:nvSpPr>
        <p:spPr>
          <a:xfrm>
            <a:off x="6095999" y="3267075"/>
            <a:ext cx="429830" cy="523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Textfeld 7">
            <a:extLst>
              <a:ext uri="{FF2B5EF4-FFF2-40B4-BE49-F238E27FC236}">
                <a16:creationId xmlns:a16="http://schemas.microsoft.com/office/drawing/2014/main" id="{3E962029-8E3E-403A-A00B-FFD82CBA525B}"/>
              </a:ext>
            </a:extLst>
          </p:cNvPr>
          <p:cNvSpPr txBox="1"/>
          <p:nvPr/>
        </p:nvSpPr>
        <p:spPr>
          <a:xfrm>
            <a:off x="5198378" y="4969907"/>
            <a:ext cx="1204331" cy="1446550"/>
          </a:xfrm>
          <a:prstGeom prst="rect">
            <a:avLst/>
          </a:prstGeom>
          <a:noFill/>
        </p:spPr>
        <p:txBody>
          <a:bodyPr wrap="square" rtlCol="0">
            <a:spAutoFit/>
          </a:bodyPr>
          <a:lstStyle/>
          <a:p>
            <a:r>
              <a:rPr lang="de-CH" sz="8800" dirty="0">
                <a:solidFill>
                  <a:srgbClr val="FF0000"/>
                </a:solidFill>
              </a:rPr>
              <a:t>X</a:t>
            </a:r>
          </a:p>
        </p:txBody>
      </p:sp>
      <p:sp>
        <p:nvSpPr>
          <p:cNvPr id="9" name="Textfeld 8">
            <a:extLst>
              <a:ext uri="{FF2B5EF4-FFF2-40B4-BE49-F238E27FC236}">
                <a16:creationId xmlns:a16="http://schemas.microsoft.com/office/drawing/2014/main" id="{81373164-11E7-9383-BED7-C92B1C74713A}"/>
              </a:ext>
            </a:extLst>
          </p:cNvPr>
          <p:cNvSpPr txBox="1"/>
          <p:nvPr/>
        </p:nvSpPr>
        <p:spPr>
          <a:xfrm>
            <a:off x="5198378" y="2694574"/>
            <a:ext cx="1204331" cy="1446550"/>
          </a:xfrm>
          <a:prstGeom prst="rect">
            <a:avLst/>
          </a:prstGeom>
          <a:noFill/>
        </p:spPr>
        <p:txBody>
          <a:bodyPr wrap="square" rtlCol="0">
            <a:spAutoFit/>
          </a:bodyPr>
          <a:lstStyle/>
          <a:p>
            <a:r>
              <a:rPr lang="de-CH" sz="8800" dirty="0">
                <a:solidFill>
                  <a:srgbClr val="FF0000"/>
                </a:solidFill>
              </a:rPr>
              <a:t>X</a:t>
            </a:r>
          </a:p>
        </p:txBody>
      </p:sp>
      <p:sp>
        <p:nvSpPr>
          <p:cNvPr id="11" name="Textfeld 10">
            <a:extLst>
              <a:ext uri="{FF2B5EF4-FFF2-40B4-BE49-F238E27FC236}">
                <a16:creationId xmlns:a16="http://schemas.microsoft.com/office/drawing/2014/main" id="{EAC086B6-CB18-2243-86E8-D5C8C9568BF5}"/>
              </a:ext>
            </a:extLst>
          </p:cNvPr>
          <p:cNvSpPr txBox="1"/>
          <p:nvPr/>
        </p:nvSpPr>
        <p:spPr>
          <a:xfrm>
            <a:off x="7622048" y="1076670"/>
            <a:ext cx="4488175" cy="2585323"/>
          </a:xfrm>
          <a:prstGeom prst="rect">
            <a:avLst/>
          </a:prstGeom>
          <a:noFill/>
        </p:spPr>
        <p:txBody>
          <a:bodyPr wrap="square">
            <a:spAutoFit/>
          </a:bodyPr>
          <a:lstStyle/>
          <a:p>
            <a:r>
              <a:rPr lang="de-CH" b="1" dirty="0"/>
              <a:t>Psalm 55,5–6</a:t>
            </a:r>
            <a:br>
              <a:rPr lang="de-CH" dirty="0"/>
            </a:br>
            <a:r>
              <a:rPr lang="de-CH" dirty="0"/>
              <a:t>„Mein Herz </a:t>
            </a:r>
            <a:r>
              <a:rPr lang="de-CH" dirty="0" err="1"/>
              <a:t>ängstet</a:t>
            </a:r>
            <a:r>
              <a:rPr lang="de-CH" dirty="0"/>
              <a:t> sich in meinem Leibe, und die Schrecken des Todes sind auf mich gefallen. Furcht und Zittern kommt mich an, und Schauder bedeckt mich.“</a:t>
            </a:r>
          </a:p>
          <a:p>
            <a:r>
              <a:rPr lang="de-CH" b="1" dirty="0"/>
              <a:t>Markus 14,33–34 (Jesus in Gethsemane)</a:t>
            </a:r>
            <a:br>
              <a:rPr lang="de-CH" dirty="0"/>
            </a:br>
            <a:r>
              <a:rPr lang="de-CH" dirty="0"/>
              <a:t>„Und er fing an zu zittern und zu zagen und sprach: Meine Seele ist betrübt bis an den Tod.“</a:t>
            </a:r>
          </a:p>
        </p:txBody>
      </p:sp>
      <p:pic>
        <p:nvPicPr>
          <p:cNvPr id="12" name="Google Shape;174;p22">
            <a:extLst>
              <a:ext uri="{FF2B5EF4-FFF2-40B4-BE49-F238E27FC236}">
                <a16:creationId xmlns:a16="http://schemas.microsoft.com/office/drawing/2014/main" id="{B59667E1-3167-722F-13C6-2F85BA25A6B5}"/>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l="45225" t="22799" r="42706" b="12774"/>
          <a:stretch>
            <a:fillRect/>
          </a:stretch>
        </p:blipFill>
        <p:spPr>
          <a:xfrm>
            <a:off x="6397080" y="2330608"/>
            <a:ext cx="972551" cy="2720897"/>
          </a:xfrm>
          <a:prstGeom prst="rect">
            <a:avLst/>
          </a:prstGeom>
          <a:noFill/>
          <a:ln>
            <a:noFill/>
          </a:ln>
        </p:spPr>
      </p:pic>
      <p:sp>
        <p:nvSpPr>
          <p:cNvPr id="13" name="Rechteck 12">
            <a:extLst>
              <a:ext uri="{FF2B5EF4-FFF2-40B4-BE49-F238E27FC236}">
                <a16:creationId xmlns:a16="http://schemas.microsoft.com/office/drawing/2014/main" id="{4112C417-7929-34F3-98D7-AF6D0A0C9190}"/>
              </a:ext>
            </a:extLst>
          </p:cNvPr>
          <p:cNvSpPr/>
          <p:nvPr/>
        </p:nvSpPr>
        <p:spPr>
          <a:xfrm>
            <a:off x="6634976" y="3495675"/>
            <a:ext cx="765969" cy="467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Textfeld 14">
            <a:extLst>
              <a:ext uri="{FF2B5EF4-FFF2-40B4-BE49-F238E27FC236}">
                <a16:creationId xmlns:a16="http://schemas.microsoft.com/office/drawing/2014/main" id="{34DCDA9A-5CB0-7E70-3E5A-F512F65D8E0F}"/>
              </a:ext>
            </a:extLst>
          </p:cNvPr>
          <p:cNvSpPr txBox="1"/>
          <p:nvPr/>
        </p:nvSpPr>
        <p:spPr>
          <a:xfrm>
            <a:off x="7622642" y="3902767"/>
            <a:ext cx="4569358" cy="2585323"/>
          </a:xfrm>
          <a:prstGeom prst="rect">
            <a:avLst/>
          </a:prstGeom>
          <a:noFill/>
        </p:spPr>
        <p:txBody>
          <a:bodyPr wrap="square">
            <a:spAutoFit/>
          </a:bodyPr>
          <a:lstStyle/>
          <a:p>
            <a:r>
              <a:rPr lang="de-CH" b="1" dirty="0"/>
              <a:t>Klagelieder 3,17–18</a:t>
            </a:r>
            <a:br>
              <a:rPr lang="de-CH" dirty="0"/>
            </a:br>
            <a:r>
              <a:rPr lang="de-CH" dirty="0"/>
              <a:t>„Meine Seele ist aus dem Frieden vertrieben; ich habe das Gute vergessen. Ich sprach: Mein Ruhm und meine Hoffnung auf den HERRN sind dahin.“</a:t>
            </a:r>
          </a:p>
          <a:p>
            <a:r>
              <a:rPr lang="de-CH" b="1" dirty="0"/>
              <a:t>Hiob 3,25–26</a:t>
            </a:r>
            <a:br>
              <a:rPr lang="de-CH" dirty="0"/>
            </a:br>
            <a:r>
              <a:rPr lang="de-CH" dirty="0"/>
              <a:t>„Denn was ich gefürchtet habe, ist über mich gekommen, und wovor mir graute, das hat mich getroffen. Ich hab keinen Frieden, </a:t>
            </a:r>
          </a:p>
        </p:txBody>
      </p:sp>
      <p:sp>
        <p:nvSpPr>
          <p:cNvPr id="5" name="Rechteck 4">
            <a:extLst>
              <a:ext uri="{FF2B5EF4-FFF2-40B4-BE49-F238E27FC236}">
                <a16:creationId xmlns:a16="http://schemas.microsoft.com/office/drawing/2014/main" id="{AEF4B82D-85B1-6076-DBB5-7DD43CCC1E3D}"/>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11</a:t>
            </a:r>
          </a:p>
        </p:txBody>
      </p:sp>
    </p:spTree>
    <p:extLst>
      <p:ext uri="{BB962C8B-B14F-4D97-AF65-F5344CB8AC3E}">
        <p14:creationId xmlns:p14="http://schemas.microsoft.com/office/powerpoint/2010/main" val="3455711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4" name="Google Shape;174;p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81704" y="1360325"/>
            <a:ext cx="8058772" cy="4223225"/>
          </a:xfrm>
          <a:prstGeom prst="rect">
            <a:avLst/>
          </a:prstGeom>
          <a:noFill/>
          <a:ln>
            <a:noFill/>
          </a:ln>
        </p:spPr>
      </p:pic>
      <p:sp>
        <p:nvSpPr>
          <p:cNvPr id="177" name="Google Shape;177;p22"/>
          <p:cNvSpPr txBox="1"/>
          <p:nvPr/>
        </p:nvSpPr>
        <p:spPr>
          <a:xfrm>
            <a:off x="431879" y="5073175"/>
            <a:ext cx="3238500" cy="1226700"/>
          </a:xfrm>
          <a:prstGeom prst="rect">
            <a:avLst/>
          </a:prstGeom>
          <a:noFill/>
          <a:ln>
            <a:noFill/>
          </a:ln>
        </p:spPr>
        <p:txBody>
          <a:bodyPr spcFirstLastPara="1" wrap="square" lIns="91425" tIns="91425" rIns="91425" bIns="91425" anchor="t" anchorCtr="0">
            <a:noAutofit/>
          </a:bodyPr>
          <a:lstStyle/>
          <a:p>
            <a:pPr marL="0" lvl="0" indent="0" algn="ctr" rtl="0">
              <a:lnSpc>
                <a:spcPct val="107916"/>
              </a:lnSpc>
              <a:spcBef>
                <a:spcPts val="0"/>
              </a:spcBef>
              <a:spcAft>
                <a:spcPts val="800"/>
              </a:spcAft>
              <a:buClr>
                <a:schemeClr val="dk1"/>
              </a:buClr>
              <a:buSzPts val="1100"/>
              <a:buFont typeface="Arial"/>
              <a:buNone/>
            </a:pPr>
            <a:r>
              <a:rPr lang="de-CH" sz="2300" dirty="0">
                <a:solidFill>
                  <a:schemeClr val="tx1"/>
                </a:solidFill>
                <a:latin typeface="Lato"/>
                <a:ea typeface="Lato"/>
                <a:cs typeface="Lato"/>
                <a:sym typeface="Lato"/>
              </a:rPr>
              <a:t>Bedrohung für Leben und körperliche Unversehrtheit</a:t>
            </a:r>
            <a:endParaRPr sz="2300" dirty="0">
              <a:solidFill>
                <a:schemeClr val="tx1"/>
              </a:solidFill>
              <a:latin typeface="Lato"/>
              <a:ea typeface="Lato"/>
              <a:cs typeface="Lato"/>
              <a:sym typeface="Lato"/>
            </a:endParaRPr>
          </a:p>
        </p:txBody>
      </p:sp>
      <p:sp>
        <p:nvSpPr>
          <p:cNvPr id="178" name="Google Shape;178;p22"/>
          <p:cNvSpPr txBox="1"/>
          <p:nvPr/>
        </p:nvSpPr>
        <p:spPr>
          <a:xfrm>
            <a:off x="4842229" y="3060000"/>
            <a:ext cx="1683600" cy="696000"/>
          </a:xfrm>
          <a:prstGeom prst="rect">
            <a:avLst/>
          </a:prstGeom>
          <a:noFill/>
          <a:ln>
            <a:noFill/>
          </a:ln>
        </p:spPr>
        <p:txBody>
          <a:bodyPr spcFirstLastPara="1" wrap="square" lIns="91425" tIns="91425" rIns="91425" bIns="91425" anchor="t" anchorCtr="0">
            <a:noAutofit/>
          </a:bodyPr>
          <a:lstStyle/>
          <a:p>
            <a:pPr marL="0" lvl="0" indent="0" algn="ctr" rtl="0">
              <a:lnSpc>
                <a:spcPct val="107916"/>
              </a:lnSpc>
              <a:spcBef>
                <a:spcPts val="0"/>
              </a:spcBef>
              <a:spcAft>
                <a:spcPts val="800"/>
              </a:spcAft>
              <a:buClr>
                <a:schemeClr val="dk1"/>
              </a:buClr>
              <a:buSzPts val="1100"/>
              <a:buFont typeface="Arial"/>
              <a:buNone/>
            </a:pPr>
            <a:r>
              <a:rPr lang="de-CH" sz="2300" dirty="0">
                <a:solidFill>
                  <a:schemeClr val="accent3"/>
                </a:solidFill>
                <a:latin typeface="Lato"/>
                <a:ea typeface="Lato"/>
                <a:cs typeface="Lato"/>
                <a:sym typeface="Lato"/>
              </a:rPr>
              <a:t>Kampf</a:t>
            </a:r>
            <a:endParaRPr sz="2300" dirty="0">
              <a:solidFill>
                <a:schemeClr val="accent3"/>
              </a:solidFill>
              <a:latin typeface="Lato"/>
              <a:ea typeface="Lato"/>
              <a:cs typeface="Lato"/>
              <a:sym typeface="Lato"/>
            </a:endParaRPr>
          </a:p>
        </p:txBody>
      </p:sp>
      <p:sp>
        <p:nvSpPr>
          <p:cNvPr id="179" name="Google Shape;179;p22"/>
          <p:cNvSpPr txBox="1"/>
          <p:nvPr/>
        </p:nvSpPr>
        <p:spPr>
          <a:xfrm>
            <a:off x="4385029" y="5419350"/>
            <a:ext cx="2339400" cy="696000"/>
          </a:xfrm>
          <a:prstGeom prst="rect">
            <a:avLst/>
          </a:prstGeom>
          <a:noFill/>
          <a:ln>
            <a:noFill/>
          </a:ln>
        </p:spPr>
        <p:txBody>
          <a:bodyPr spcFirstLastPara="1" wrap="square" lIns="91425" tIns="91425" rIns="91425" bIns="91425" anchor="t" anchorCtr="0">
            <a:noAutofit/>
          </a:bodyPr>
          <a:lstStyle/>
          <a:p>
            <a:pPr marL="0" lvl="0" indent="0" algn="ctr" rtl="0">
              <a:lnSpc>
                <a:spcPct val="107916"/>
              </a:lnSpc>
              <a:spcBef>
                <a:spcPts val="0"/>
              </a:spcBef>
              <a:spcAft>
                <a:spcPts val="800"/>
              </a:spcAft>
              <a:buClr>
                <a:schemeClr val="dk1"/>
              </a:buClr>
              <a:buSzPts val="1100"/>
              <a:buFont typeface="Arial"/>
              <a:buNone/>
            </a:pPr>
            <a:r>
              <a:rPr lang="de-CH" sz="2300">
                <a:solidFill>
                  <a:schemeClr val="accent3"/>
                </a:solidFill>
                <a:latin typeface="Lato"/>
                <a:ea typeface="Lato"/>
                <a:cs typeface="Lato"/>
                <a:sym typeface="Lato"/>
              </a:rPr>
              <a:t>Flucht</a:t>
            </a:r>
            <a:endParaRPr sz="2300">
              <a:solidFill>
                <a:schemeClr val="accent3"/>
              </a:solidFill>
              <a:latin typeface="Lato"/>
              <a:ea typeface="Lato"/>
              <a:cs typeface="Lato"/>
              <a:sym typeface="Lato"/>
            </a:endParaRPr>
          </a:p>
        </p:txBody>
      </p:sp>
      <p:sp>
        <p:nvSpPr>
          <p:cNvPr id="181" name="Google Shape;181;p22"/>
          <p:cNvSpPr txBox="1"/>
          <p:nvPr/>
        </p:nvSpPr>
        <p:spPr>
          <a:xfrm>
            <a:off x="6437954" y="4746588"/>
            <a:ext cx="2339400" cy="696000"/>
          </a:xfrm>
          <a:prstGeom prst="rect">
            <a:avLst/>
          </a:prstGeom>
          <a:noFill/>
          <a:ln>
            <a:noFill/>
          </a:ln>
        </p:spPr>
        <p:txBody>
          <a:bodyPr spcFirstLastPara="1" wrap="square" lIns="91425" tIns="91425" rIns="91425" bIns="91425" anchor="t" anchorCtr="0">
            <a:noAutofit/>
          </a:bodyPr>
          <a:lstStyle/>
          <a:p>
            <a:pPr marL="0" lvl="0" indent="0" algn="ctr" rtl="0">
              <a:lnSpc>
                <a:spcPct val="107916"/>
              </a:lnSpc>
              <a:spcBef>
                <a:spcPts val="0"/>
              </a:spcBef>
              <a:spcAft>
                <a:spcPts val="800"/>
              </a:spcAft>
              <a:buClr>
                <a:schemeClr val="dk1"/>
              </a:buClr>
              <a:buSzPts val="1100"/>
              <a:buFont typeface="Arial"/>
              <a:buNone/>
            </a:pPr>
            <a:r>
              <a:rPr lang="de-CH" sz="2300" dirty="0">
                <a:solidFill>
                  <a:schemeClr val="accent3"/>
                </a:solidFill>
                <a:latin typeface="Lato"/>
                <a:ea typeface="Lato"/>
                <a:cs typeface="Lato"/>
                <a:sym typeface="Lato"/>
              </a:rPr>
              <a:t> </a:t>
            </a:r>
            <a:r>
              <a:rPr lang="de-CH" sz="2300" b="1" dirty="0">
                <a:solidFill>
                  <a:srgbClr val="FF0000"/>
                </a:solidFill>
                <a:latin typeface="Lato"/>
                <a:ea typeface="Lato"/>
                <a:cs typeface="Lato"/>
                <a:sym typeface="Lato"/>
              </a:rPr>
              <a:t>Erstarrung / Freeze</a:t>
            </a:r>
            <a:endParaRPr sz="2300" b="1" dirty="0">
              <a:solidFill>
                <a:srgbClr val="FF0000"/>
              </a:solidFill>
              <a:latin typeface="Lato"/>
              <a:ea typeface="Lato"/>
              <a:cs typeface="Lato"/>
              <a:sym typeface="Lato"/>
            </a:endParaRPr>
          </a:p>
        </p:txBody>
      </p:sp>
      <p:sp>
        <p:nvSpPr>
          <p:cNvPr id="3" name="Titel 1">
            <a:extLst>
              <a:ext uri="{FF2B5EF4-FFF2-40B4-BE49-F238E27FC236}">
                <a16:creationId xmlns:a16="http://schemas.microsoft.com/office/drawing/2014/main" id="{7CB0EB20-EEB9-D384-AC7A-249D0F0A469D}"/>
              </a:ext>
            </a:extLst>
          </p:cNvPr>
          <p:cNvSpPr txBox="1">
            <a:spLocks/>
          </p:cNvSpPr>
          <p:nvPr/>
        </p:nvSpPr>
        <p:spPr>
          <a:xfrm>
            <a:off x="838199" y="0"/>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b="1" dirty="0">
                <a:effectLst>
                  <a:outerShdw blurRad="38100" dist="38100" dir="2700000" algn="tl">
                    <a:srgbClr val="000000">
                      <a:alpha val="43137"/>
                    </a:srgbClr>
                  </a:outerShdw>
                </a:effectLst>
              </a:rPr>
              <a:t>Trauma Entstehung</a:t>
            </a:r>
          </a:p>
        </p:txBody>
      </p:sp>
      <p:sp>
        <p:nvSpPr>
          <p:cNvPr id="2" name="Textfeld 1">
            <a:extLst>
              <a:ext uri="{FF2B5EF4-FFF2-40B4-BE49-F238E27FC236}">
                <a16:creationId xmlns:a16="http://schemas.microsoft.com/office/drawing/2014/main" id="{E388D07E-19C1-6FA2-507A-BBE98989830F}"/>
              </a:ext>
            </a:extLst>
          </p:cNvPr>
          <p:cNvSpPr txBox="1"/>
          <p:nvPr/>
        </p:nvSpPr>
        <p:spPr>
          <a:xfrm>
            <a:off x="508079" y="6519446"/>
            <a:ext cx="2374231" cy="338554"/>
          </a:xfrm>
          <a:prstGeom prst="rect">
            <a:avLst/>
          </a:prstGeom>
          <a:noFill/>
        </p:spPr>
        <p:txBody>
          <a:bodyPr wrap="square" rtlCol="0">
            <a:spAutoFit/>
          </a:bodyPr>
          <a:lstStyle/>
          <a:p>
            <a:pPr algn="r"/>
            <a:r>
              <a:rPr lang="de-CH" sz="1600" dirty="0">
                <a:latin typeface="Lato" panose="020B0604020202020204" charset="0"/>
              </a:rPr>
              <a:t>(Schellong et al., 2023)</a:t>
            </a:r>
          </a:p>
        </p:txBody>
      </p:sp>
      <p:sp>
        <p:nvSpPr>
          <p:cNvPr id="6" name="Textfeld 5">
            <a:extLst>
              <a:ext uri="{FF2B5EF4-FFF2-40B4-BE49-F238E27FC236}">
                <a16:creationId xmlns:a16="http://schemas.microsoft.com/office/drawing/2014/main" id="{13FD96BF-53F9-D6BD-2FD7-71A5997B49E7}"/>
              </a:ext>
            </a:extLst>
          </p:cNvPr>
          <p:cNvSpPr txBox="1"/>
          <p:nvPr/>
        </p:nvSpPr>
        <p:spPr>
          <a:xfrm>
            <a:off x="5198378" y="4969907"/>
            <a:ext cx="1204331" cy="1446550"/>
          </a:xfrm>
          <a:prstGeom prst="rect">
            <a:avLst/>
          </a:prstGeom>
          <a:noFill/>
        </p:spPr>
        <p:txBody>
          <a:bodyPr wrap="square" rtlCol="0">
            <a:spAutoFit/>
          </a:bodyPr>
          <a:lstStyle/>
          <a:p>
            <a:r>
              <a:rPr lang="de-CH" sz="8800" dirty="0">
                <a:solidFill>
                  <a:srgbClr val="FF0000"/>
                </a:solidFill>
              </a:rPr>
              <a:t>X</a:t>
            </a:r>
          </a:p>
        </p:txBody>
      </p:sp>
      <p:sp>
        <p:nvSpPr>
          <p:cNvPr id="7" name="Textfeld 6">
            <a:extLst>
              <a:ext uri="{FF2B5EF4-FFF2-40B4-BE49-F238E27FC236}">
                <a16:creationId xmlns:a16="http://schemas.microsoft.com/office/drawing/2014/main" id="{354BFE0C-5666-51F0-DA1D-FA48576D1DB4}"/>
              </a:ext>
            </a:extLst>
          </p:cNvPr>
          <p:cNvSpPr txBox="1"/>
          <p:nvPr/>
        </p:nvSpPr>
        <p:spPr>
          <a:xfrm>
            <a:off x="5198378" y="2694574"/>
            <a:ext cx="1204331" cy="1446550"/>
          </a:xfrm>
          <a:prstGeom prst="rect">
            <a:avLst/>
          </a:prstGeom>
          <a:noFill/>
        </p:spPr>
        <p:txBody>
          <a:bodyPr wrap="square" rtlCol="0">
            <a:spAutoFit/>
          </a:bodyPr>
          <a:lstStyle/>
          <a:p>
            <a:r>
              <a:rPr lang="de-CH" sz="8800" dirty="0">
                <a:solidFill>
                  <a:srgbClr val="FF0000"/>
                </a:solidFill>
              </a:rPr>
              <a:t>X</a:t>
            </a:r>
          </a:p>
        </p:txBody>
      </p:sp>
      <p:sp>
        <p:nvSpPr>
          <p:cNvPr id="5" name="Rechteck 4">
            <a:extLst>
              <a:ext uri="{FF2B5EF4-FFF2-40B4-BE49-F238E27FC236}">
                <a16:creationId xmlns:a16="http://schemas.microsoft.com/office/drawing/2014/main" id="{B2383276-3EA0-5A2F-505C-6FD9147424ED}"/>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11</a:t>
            </a:r>
          </a:p>
        </p:txBody>
      </p:sp>
    </p:spTree>
    <p:extLst>
      <p:ext uri="{BB962C8B-B14F-4D97-AF65-F5344CB8AC3E}">
        <p14:creationId xmlns:p14="http://schemas.microsoft.com/office/powerpoint/2010/main" val="11166705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4A90B7E9-61D2-7304-31A0-5B8D4A881A82}"/>
            </a:ext>
          </a:extLst>
        </p:cNvPr>
        <p:cNvGrpSpPr/>
        <p:nvPr/>
      </p:nvGrpSpPr>
      <p:grpSpPr>
        <a:xfrm>
          <a:off x="0" y="0"/>
          <a:ext cx="0" cy="0"/>
          <a:chOff x="0" y="0"/>
          <a:chExt cx="0" cy="0"/>
        </a:xfrm>
      </p:grpSpPr>
      <p:pic>
        <p:nvPicPr>
          <p:cNvPr id="5" name="Google Shape;173;p22">
            <a:extLst>
              <a:ext uri="{FF2B5EF4-FFF2-40B4-BE49-F238E27FC236}">
                <a16:creationId xmlns:a16="http://schemas.microsoft.com/office/drawing/2014/main" id="{2F7FC003-BFEE-C1EB-3829-0CD6C12F3E24}"/>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975715" y="3343167"/>
            <a:ext cx="2392865" cy="696000"/>
          </a:xfrm>
          <a:prstGeom prst="rect">
            <a:avLst/>
          </a:prstGeom>
          <a:noFill/>
          <a:ln>
            <a:noFill/>
          </a:ln>
        </p:spPr>
      </p:pic>
      <p:pic>
        <p:nvPicPr>
          <p:cNvPr id="174" name="Google Shape;174;p22">
            <a:extLst>
              <a:ext uri="{FF2B5EF4-FFF2-40B4-BE49-F238E27FC236}">
                <a16:creationId xmlns:a16="http://schemas.microsoft.com/office/drawing/2014/main" id="{283BFD85-81C5-7D33-3FC6-E543DD3B5F0B}"/>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81704" y="1360325"/>
            <a:ext cx="8058772" cy="4223225"/>
          </a:xfrm>
          <a:prstGeom prst="rect">
            <a:avLst/>
          </a:prstGeom>
          <a:noFill/>
          <a:ln>
            <a:noFill/>
          </a:ln>
        </p:spPr>
      </p:pic>
      <p:sp>
        <p:nvSpPr>
          <p:cNvPr id="177" name="Google Shape;177;p22">
            <a:extLst>
              <a:ext uri="{FF2B5EF4-FFF2-40B4-BE49-F238E27FC236}">
                <a16:creationId xmlns:a16="http://schemas.microsoft.com/office/drawing/2014/main" id="{CF07341D-6E86-1549-56FE-C9A5A520CE46}"/>
              </a:ext>
            </a:extLst>
          </p:cNvPr>
          <p:cNvSpPr txBox="1"/>
          <p:nvPr/>
        </p:nvSpPr>
        <p:spPr>
          <a:xfrm>
            <a:off x="431879" y="5073175"/>
            <a:ext cx="3238500" cy="1226700"/>
          </a:xfrm>
          <a:prstGeom prst="rect">
            <a:avLst/>
          </a:prstGeom>
          <a:noFill/>
          <a:ln>
            <a:noFill/>
          </a:ln>
        </p:spPr>
        <p:txBody>
          <a:bodyPr spcFirstLastPara="1" wrap="square" lIns="91425" tIns="91425" rIns="91425" bIns="91425" anchor="t" anchorCtr="0">
            <a:noAutofit/>
          </a:bodyPr>
          <a:lstStyle/>
          <a:p>
            <a:pPr marL="0" lvl="0" indent="0" algn="ctr" rtl="0">
              <a:lnSpc>
                <a:spcPct val="107916"/>
              </a:lnSpc>
              <a:spcBef>
                <a:spcPts val="0"/>
              </a:spcBef>
              <a:spcAft>
                <a:spcPts val="800"/>
              </a:spcAft>
              <a:buClr>
                <a:schemeClr val="dk1"/>
              </a:buClr>
              <a:buSzPts val="1100"/>
              <a:buFont typeface="Arial"/>
              <a:buNone/>
            </a:pPr>
            <a:r>
              <a:rPr lang="de-CH" sz="2300" dirty="0">
                <a:solidFill>
                  <a:schemeClr val="tx1"/>
                </a:solidFill>
                <a:latin typeface="Lato"/>
                <a:ea typeface="Lato"/>
                <a:cs typeface="Lato"/>
                <a:sym typeface="Lato"/>
              </a:rPr>
              <a:t>Bedrohung für Leben und körperliche Unversehrtheit</a:t>
            </a:r>
            <a:endParaRPr sz="2300" dirty="0">
              <a:solidFill>
                <a:schemeClr val="tx1"/>
              </a:solidFill>
              <a:latin typeface="Lato"/>
              <a:ea typeface="Lato"/>
              <a:cs typeface="Lato"/>
              <a:sym typeface="Lato"/>
            </a:endParaRPr>
          </a:p>
        </p:txBody>
      </p:sp>
      <p:sp>
        <p:nvSpPr>
          <p:cNvPr id="178" name="Google Shape;178;p22">
            <a:extLst>
              <a:ext uri="{FF2B5EF4-FFF2-40B4-BE49-F238E27FC236}">
                <a16:creationId xmlns:a16="http://schemas.microsoft.com/office/drawing/2014/main" id="{310E9228-66E0-2B9B-ED7A-C1498FC10698}"/>
              </a:ext>
            </a:extLst>
          </p:cNvPr>
          <p:cNvSpPr txBox="1"/>
          <p:nvPr/>
        </p:nvSpPr>
        <p:spPr>
          <a:xfrm>
            <a:off x="4842229" y="3060000"/>
            <a:ext cx="1683600" cy="696000"/>
          </a:xfrm>
          <a:prstGeom prst="rect">
            <a:avLst/>
          </a:prstGeom>
          <a:noFill/>
          <a:ln>
            <a:noFill/>
          </a:ln>
        </p:spPr>
        <p:txBody>
          <a:bodyPr spcFirstLastPara="1" wrap="square" lIns="91425" tIns="91425" rIns="91425" bIns="91425" anchor="t" anchorCtr="0">
            <a:noAutofit/>
          </a:bodyPr>
          <a:lstStyle/>
          <a:p>
            <a:pPr marL="0" lvl="0" indent="0" algn="ctr" rtl="0">
              <a:lnSpc>
                <a:spcPct val="107916"/>
              </a:lnSpc>
              <a:spcBef>
                <a:spcPts val="0"/>
              </a:spcBef>
              <a:spcAft>
                <a:spcPts val="800"/>
              </a:spcAft>
              <a:buClr>
                <a:schemeClr val="dk1"/>
              </a:buClr>
              <a:buSzPts val="1100"/>
              <a:buFont typeface="Arial"/>
              <a:buNone/>
            </a:pPr>
            <a:r>
              <a:rPr lang="de-CH" sz="2300" dirty="0">
                <a:solidFill>
                  <a:schemeClr val="accent3"/>
                </a:solidFill>
                <a:latin typeface="Lato"/>
                <a:ea typeface="Lato"/>
                <a:cs typeface="Lato"/>
                <a:sym typeface="Lato"/>
              </a:rPr>
              <a:t>Kampf</a:t>
            </a:r>
            <a:endParaRPr sz="2300" dirty="0">
              <a:solidFill>
                <a:schemeClr val="accent3"/>
              </a:solidFill>
              <a:latin typeface="Lato"/>
              <a:ea typeface="Lato"/>
              <a:cs typeface="Lato"/>
              <a:sym typeface="Lato"/>
            </a:endParaRPr>
          </a:p>
        </p:txBody>
      </p:sp>
      <p:sp>
        <p:nvSpPr>
          <p:cNvPr id="179" name="Google Shape;179;p22">
            <a:extLst>
              <a:ext uri="{FF2B5EF4-FFF2-40B4-BE49-F238E27FC236}">
                <a16:creationId xmlns:a16="http://schemas.microsoft.com/office/drawing/2014/main" id="{A707CF6E-21F9-0522-A7DE-4EFC1333B3C0}"/>
              </a:ext>
            </a:extLst>
          </p:cNvPr>
          <p:cNvSpPr txBox="1"/>
          <p:nvPr/>
        </p:nvSpPr>
        <p:spPr>
          <a:xfrm>
            <a:off x="4385029" y="5419350"/>
            <a:ext cx="2339400" cy="696000"/>
          </a:xfrm>
          <a:prstGeom prst="rect">
            <a:avLst/>
          </a:prstGeom>
          <a:noFill/>
          <a:ln>
            <a:noFill/>
          </a:ln>
        </p:spPr>
        <p:txBody>
          <a:bodyPr spcFirstLastPara="1" wrap="square" lIns="91425" tIns="91425" rIns="91425" bIns="91425" anchor="t" anchorCtr="0">
            <a:noAutofit/>
          </a:bodyPr>
          <a:lstStyle/>
          <a:p>
            <a:pPr marL="0" lvl="0" indent="0" algn="ctr" rtl="0">
              <a:lnSpc>
                <a:spcPct val="107916"/>
              </a:lnSpc>
              <a:spcBef>
                <a:spcPts val="0"/>
              </a:spcBef>
              <a:spcAft>
                <a:spcPts val="800"/>
              </a:spcAft>
              <a:buClr>
                <a:schemeClr val="dk1"/>
              </a:buClr>
              <a:buSzPts val="1100"/>
              <a:buFont typeface="Arial"/>
              <a:buNone/>
            </a:pPr>
            <a:r>
              <a:rPr lang="de-CH" sz="2300">
                <a:solidFill>
                  <a:schemeClr val="accent3"/>
                </a:solidFill>
                <a:latin typeface="Lato"/>
                <a:ea typeface="Lato"/>
                <a:cs typeface="Lato"/>
                <a:sym typeface="Lato"/>
              </a:rPr>
              <a:t>Flucht</a:t>
            </a:r>
            <a:endParaRPr sz="2300">
              <a:solidFill>
                <a:schemeClr val="accent3"/>
              </a:solidFill>
              <a:latin typeface="Lato"/>
              <a:ea typeface="Lato"/>
              <a:cs typeface="Lato"/>
              <a:sym typeface="Lato"/>
            </a:endParaRPr>
          </a:p>
        </p:txBody>
      </p:sp>
      <p:sp>
        <p:nvSpPr>
          <p:cNvPr id="181" name="Google Shape;181;p22">
            <a:extLst>
              <a:ext uri="{FF2B5EF4-FFF2-40B4-BE49-F238E27FC236}">
                <a16:creationId xmlns:a16="http://schemas.microsoft.com/office/drawing/2014/main" id="{00CFE01C-2E07-9854-0523-FF89D058D4E9}"/>
              </a:ext>
            </a:extLst>
          </p:cNvPr>
          <p:cNvSpPr txBox="1"/>
          <p:nvPr/>
        </p:nvSpPr>
        <p:spPr>
          <a:xfrm>
            <a:off x="6437954" y="4746588"/>
            <a:ext cx="2339400" cy="696000"/>
          </a:xfrm>
          <a:prstGeom prst="rect">
            <a:avLst/>
          </a:prstGeom>
          <a:noFill/>
          <a:ln>
            <a:noFill/>
          </a:ln>
        </p:spPr>
        <p:txBody>
          <a:bodyPr spcFirstLastPara="1" wrap="square" lIns="91425" tIns="91425" rIns="91425" bIns="91425" anchor="t" anchorCtr="0">
            <a:noAutofit/>
          </a:bodyPr>
          <a:lstStyle/>
          <a:p>
            <a:pPr marL="0" lvl="0" indent="0" algn="ctr" rtl="0">
              <a:lnSpc>
                <a:spcPct val="107916"/>
              </a:lnSpc>
              <a:spcBef>
                <a:spcPts val="0"/>
              </a:spcBef>
              <a:spcAft>
                <a:spcPts val="800"/>
              </a:spcAft>
              <a:buClr>
                <a:schemeClr val="dk1"/>
              </a:buClr>
              <a:buSzPts val="1100"/>
              <a:buFont typeface="Arial"/>
              <a:buNone/>
            </a:pPr>
            <a:r>
              <a:rPr lang="de-CH" sz="2300" dirty="0">
                <a:solidFill>
                  <a:schemeClr val="accent3"/>
                </a:solidFill>
                <a:latin typeface="Lato"/>
                <a:ea typeface="Lato"/>
                <a:cs typeface="Lato"/>
                <a:sym typeface="Lato"/>
              </a:rPr>
              <a:t> </a:t>
            </a:r>
            <a:r>
              <a:rPr lang="de-CH" sz="2300" b="1" dirty="0">
                <a:solidFill>
                  <a:srgbClr val="FF0000"/>
                </a:solidFill>
                <a:latin typeface="Lato"/>
                <a:ea typeface="Lato"/>
                <a:cs typeface="Lato"/>
                <a:sym typeface="Lato"/>
              </a:rPr>
              <a:t>Erstarrung / Freeze</a:t>
            </a:r>
            <a:endParaRPr sz="2300" b="1" dirty="0">
              <a:solidFill>
                <a:srgbClr val="FF0000"/>
              </a:solidFill>
              <a:latin typeface="Lato"/>
              <a:ea typeface="Lato"/>
              <a:cs typeface="Lato"/>
              <a:sym typeface="Lato"/>
            </a:endParaRPr>
          </a:p>
        </p:txBody>
      </p:sp>
      <p:sp>
        <p:nvSpPr>
          <p:cNvPr id="3" name="Titel 1">
            <a:extLst>
              <a:ext uri="{FF2B5EF4-FFF2-40B4-BE49-F238E27FC236}">
                <a16:creationId xmlns:a16="http://schemas.microsoft.com/office/drawing/2014/main" id="{938EE16B-433B-05BA-3794-30F1EEF30840}"/>
              </a:ext>
            </a:extLst>
          </p:cNvPr>
          <p:cNvSpPr txBox="1">
            <a:spLocks/>
          </p:cNvSpPr>
          <p:nvPr/>
        </p:nvSpPr>
        <p:spPr>
          <a:xfrm>
            <a:off x="838199" y="0"/>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b="1" dirty="0">
                <a:effectLst>
                  <a:outerShdw blurRad="38100" dist="38100" dir="2700000" algn="tl">
                    <a:srgbClr val="000000">
                      <a:alpha val="43137"/>
                    </a:srgbClr>
                  </a:outerShdw>
                </a:effectLst>
              </a:rPr>
              <a:t>Trauma Entstehung</a:t>
            </a:r>
          </a:p>
        </p:txBody>
      </p:sp>
      <p:sp>
        <p:nvSpPr>
          <p:cNvPr id="2" name="Textfeld 1">
            <a:extLst>
              <a:ext uri="{FF2B5EF4-FFF2-40B4-BE49-F238E27FC236}">
                <a16:creationId xmlns:a16="http://schemas.microsoft.com/office/drawing/2014/main" id="{E7EEF703-8550-9D18-BE87-16FAC90FA7B3}"/>
              </a:ext>
            </a:extLst>
          </p:cNvPr>
          <p:cNvSpPr txBox="1"/>
          <p:nvPr/>
        </p:nvSpPr>
        <p:spPr>
          <a:xfrm>
            <a:off x="508079" y="6519446"/>
            <a:ext cx="2374231" cy="338554"/>
          </a:xfrm>
          <a:prstGeom prst="rect">
            <a:avLst/>
          </a:prstGeom>
          <a:noFill/>
        </p:spPr>
        <p:txBody>
          <a:bodyPr wrap="square" rtlCol="0">
            <a:spAutoFit/>
          </a:bodyPr>
          <a:lstStyle/>
          <a:p>
            <a:pPr algn="r"/>
            <a:r>
              <a:rPr lang="de-CH" sz="1600" dirty="0">
                <a:latin typeface="Lato" panose="020B0604020202020204" charset="0"/>
              </a:rPr>
              <a:t>(Schellong et al., 2023)</a:t>
            </a:r>
          </a:p>
        </p:txBody>
      </p:sp>
      <p:sp>
        <p:nvSpPr>
          <p:cNvPr id="6" name="Textfeld 5">
            <a:extLst>
              <a:ext uri="{FF2B5EF4-FFF2-40B4-BE49-F238E27FC236}">
                <a16:creationId xmlns:a16="http://schemas.microsoft.com/office/drawing/2014/main" id="{BB486551-7788-56C4-A332-FE9C4B5CE8C6}"/>
              </a:ext>
            </a:extLst>
          </p:cNvPr>
          <p:cNvSpPr txBox="1"/>
          <p:nvPr/>
        </p:nvSpPr>
        <p:spPr>
          <a:xfrm>
            <a:off x="5198378" y="4969907"/>
            <a:ext cx="1204331" cy="1446550"/>
          </a:xfrm>
          <a:prstGeom prst="rect">
            <a:avLst/>
          </a:prstGeom>
          <a:noFill/>
        </p:spPr>
        <p:txBody>
          <a:bodyPr wrap="square" rtlCol="0">
            <a:spAutoFit/>
          </a:bodyPr>
          <a:lstStyle/>
          <a:p>
            <a:r>
              <a:rPr lang="de-CH" sz="8800" dirty="0">
                <a:solidFill>
                  <a:srgbClr val="FF0000"/>
                </a:solidFill>
              </a:rPr>
              <a:t>X</a:t>
            </a:r>
          </a:p>
        </p:txBody>
      </p:sp>
      <p:sp>
        <p:nvSpPr>
          <p:cNvPr id="7" name="Textfeld 6">
            <a:extLst>
              <a:ext uri="{FF2B5EF4-FFF2-40B4-BE49-F238E27FC236}">
                <a16:creationId xmlns:a16="http://schemas.microsoft.com/office/drawing/2014/main" id="{E5C61851-C779-17D2-7E99-AD72E8439EDD}"/>
              </a:ext>
            </a:extLst>
          </p:cNvPr>
          <p:cNvSpPr txBox="1"/>
          <p:nvPr/>
        </p:nvSpPr>
        <p:spPr>
          <a:xfrm>
            <a:off x="5198378" y="2694574"/>
            <a:ext cx="1204331" cy="1446550"/>
          </a:xfrm>
          <a:prstGeom prst="rect">
            <a:avLst/>
          </a:prstGeom>
          <a:noFill/>
        </p:spPr>
        <p:txBody>
          <a:bodyPr wrap="square" rtlCol="0">
            <a:spAutoFit/>
          </a:bodyPr>
          <a:lstStyle/>
          <a:p>
            <a:r>
              <a:rPr lang="de-CH" sz="8800" dirty="0">
                <a:solidFill>
                  <a:srgbClr val="FF0000"/>
                </a:solidFill>
              </a:rPr>
              <a:t>X</a:t>
            </a:r>
          </a:p>
        </p:txBody>
      </p:sp>
      <p:sp>
        <p:nvSpPr>
          <p:cNvPr id="8" name="Google Shape;180;p22">
            <a:extLst>
              <a:ext uri="{FF2B5EF4-FFF2-40B4-BE49-F238E27FC236}">
                <a16:creationId xmlns:a16="http://schemas.microsoft.com/office/drawing/2014/main" id="{522F79A1-E7A4-FAB1-DAA6-598E3848BFA6}"/>
              </a:ext>
            </a:extLst>
          </p:cNvPr>
          <p:cNvSpPr/>
          <p:nvPr/>
        </p:nvSpPr>
        <p:spPr>
          <a:xfrm>
            <a:off x="8812599" y="2008974"/>
            <a:ext cx="3153299" cy="4223225"/>
          </a:xfrm>
          <a:prstGeom prst="rect">
            <a:avLst/>
          </a:prstGeom>
          <a:noFill/>
          <a:ln>
            <a:noFill/>
          </a:ln>
        </p:spPr>
        <p:txBody>
          <a:bodyPr spcFirstLastPara="1" wrap="square" lIns="91425" tIns="91425" rIns="91425" bIns="91425" anchor="ctr" anchorCtr="0">
            <a:noAutofit/>
          </a:bodyPr>
          <a:lstStyle/>
          <a:p>
            <a:pPr marL="0" lvl="0" indent="0" algn="r" rtl="0">
              <a:lnSpc>
                <a:spcPct val="107916"/>
              </a:lnSpc>
              <a:spcBef>
                <a:spcPts val="0"/>
              </a:spcBef>
              <a:spcAft>
                <a:spcPts val="0"/>
              </a:spcAft>
              <a:buClr>
                <a:schemeClr val="dk1"/>
              </a:buClr>
              <a:buSzPts val="1100"/>
              <a:buFont typeface="Arial"/>
              <a:buNone/>
            </a:pPr>
            <a:r>
              <a:rPr lang="de-CH" sz="2300" b="1" dirty="0">
                <a:solidFill>
                  <a:schemeClr val="tx1">
                    <a:lumMod val="85000"/>
                    <a:lumOff val="15000"/>
                  </a:schemeClr>
                </a:solidFill>
                <a:latin typeface="Lato"/>
                <a:ea typeface="Lato"/>
                <a:cs typeface="Lato"/>
                <a:sym typeface="Lato"/>
              </a:rPr>
              <a:t>Traumatisierung</a:t>
            </a:r>
            <a:endParaRPr sz="2300" b="1" dirty="0">
              <a:solidFill>
                <a:schemeClr val="tx1">
                  <a:lumMod val="85000"/>
                  <a:lumOff val="15000"/>
                </a:schemeClr>
              </a:solidFill>
              <a:latin typeface="Lato"/>
              <a:ea typeface="Lato"/>
              <a:cs typeface="Lato"/>
              <a:sym typeface="Lato"/>
            </a:endParaRPr>
          </a:p>
          <a:p>
            <a:pPr marL="0" lvl="0" indent="0" algn="r" rtl="0">
              <a:lnSpc>
                <a:spcPct val="107916"/>
              </a:lnSpc>
              <a:spcBef>
                <a:spcPts val="800"/>
              </a:spcBef>
              <a:spcAft>
                <a:spcPts val="0"/>
              </a:spcAft>
              <a:buClr>
                <a:schemeClr val="dk1"/>
              </a:buClr>
              <a:buSzPts val="1100"/>
              <a:buFont typeface="Arial"/>
              <a:buNone/>
            </a:pPr>
            <a:r>
              <a:rPr lang="de-CH" sz="2300" dirty="0">
                <a:solidFill>
                  <a:schemeClr val="tx1">
                    <a:lumMod val="85000"/>
                    <a:lumOff val="15000"/>
                  </a:schemeClr>
                </a:solidFill>
                <a:latin typeface="Lato"/>
                <a:ea typeface="Lato"/>
                <a:cs typeface="Lato"/>
                <a:sym typeface="Lato"/>
              </a:rPr>
              <a:t>Totale Hilflosigkeit, sich unterwerfen, aufgeben.</a:t>
            </a:r>
            <a:endParaRPr sz="2300" dirty="0">
              <a:solidFill>
                <a:schemeClr val="tx1">
                  <a:lumMod val="85000"/>
                  <a:lumOff val="15000"/>
                </a:schemeClr>
              </a:solidFill>
              <a:latin typeface="Lato"/>
              <a:ea typeface="Lato"/>
              <a:cs typeface="Lato"/>
              <a:sym typeface="Lato"/>
            </a:endParaRPr>
          </a:p>
          <a:p>
            <a:pPr marL="0" lvl="0" indent="0" algn="r" rtl="0">
              <a:lnSpc>
                <a:spcPct val="107916"/>
              </a:lnSpc>
              <a:spcBef>
                <a:spcPts val="800"/>
              </a:spcBef>
              <a:spcAft>
                <a:spcPts val="800"/>
              </a:spcAft>
              <a:buClr>
                <a:schemeClr val="dk1"/>
              </a:buClr>
              <a:buSzPts val="1100"/>
              <a:buFont typeface="Arial"/>
              <a:buNone/>
            </a:pPr>
            <a:r>
              <a:rPr lang="de-CH" sz="2300" dirty="0">
                <a:solidFill>
                  <a:schemeClr val="tx1">
                    <a:lumMod val="85000"/>
                    <a:lumOff val="15000"/>
                  </a:schemeClr>
                </a:solidFill>
                <a:latin typeface="Lato"/>
                <a:ea typeface="Lato"/>
                <a:cs typeface="Lato"/>
                <a:sym typeface="Lato"/>
              </a:rPr>
              <a:t>Relevant ist das innere, individuelle Erleben und nicht was von aussen sichtbar ist.</a:t>
            </a:r>
            <a:endParaRPr dirty="0">
              <a:solidFill>
                <a:schemeClr val="tx1">
                  <a:lumMod val="85000"/>
                  <a:lumOff val="15000"/>
                </a:schemeClr>
              </a:solidFill>
            </a:endParaRPr>
          </a:p>
        </p:txBody>
      </p:sp>
      <p:sp>
        <p:nvSpPr>
          <p:cNvPr id="9" name="Rechteck 8">
            <a:extLst>
              <a:ext uri="{FF2B5EF4-FFF2-40B4-BE49-F238E27FC236}">
                <a16:creationId xmlns:a16="http://schemas.microsoft.com/office/drawing/2014/main" id="{DC1F9CC3-06DD-9E56-642C-2F17A520D604}"/>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11</a:t>
            </a:r>
          </a:p>
        </p:txBody>
      </p:sp>
    </p:spTree>
    <p:extLst>
      <p:ext uri="{BB962C8B-B14F-4D97-AF65-F5344CB8AC3E}">
        <p14:creationId xmlns:p14="http://schemas.microsoft.com/office/powerpoint/2010/main" val="32559960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110BB-76F2-13E5-3414-C46256C13189}"/>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8A26BE69-8254-E61B-92D8-8AD4BA13B93E}"/>
              </a:ext>
            </a:extLst>
          </p:cNvPr>
          <p:cNvSpPr>
            <a:spLocks noGrp="1"/>
          </p:cNvSpPr>
          <p:nvPr>
            <p:ph idx="1"/>
          </p:nvPr>
        </p:nvSpPr>
        <p:spPr>
          <a:xfrm>
            <a:off x="838200" y="1825625"/>
            <a:ext cx="10706100" cy="4575176"/>
          </a:xfrm>
        </p:spPr>
        <p:txBody>
          <a:bodyPr>
            <a:normAutofit/>
          </a:bodyPr>
          <a:lstStyle/>
          <a:p>
            <a:pPr marL="0" indent="0">
              <a:buNone/>
            </a:pPr>
            <a:r>
              <a:rPr lang="de-CH" dirty="0"/>
              <a:t>Traumen lösen bei allen Menschen starke Angst, Panik, Ekel oder auch Wut aus. Die wichtigsten Symptome sind:</a:t>
            </a:r>
          </a:p>
          <a:p>
            <a:pPr>
              <a:buFont typeface="Arial" panose="020B0604020202020204" pitchFamily="34" charset="0"/>
              <a:buChar char="•"/>
            </a:pPr>
            <a:r>
              <a:rPr lang="de-CH" dirty="0"/>
              <a:t>Wiedererleben: Intrusionen, Flashbacks, Alpträume</a:t>
            </a:r>
          </a:p>
          <a:p>
            <a:pPr>
              <a:buFont typeface="Arial" panose="020B0604020202020204" pitchFamily="34" charset="0"/>
              <a:buChar char="•"/>
            </a:pPr>
            <a:r>
              <a:rPr lang="de-CH" dirty="0"/>
              <a:t>Übererregung, Nervosität, Schreckhaftigkeit, Schlaflosigkeit</a:t>
            </a:r>
          </a:p>
          <a:p>
            <a:pPr>
              <a:buFont typeface="Arial" panose="020B0604020202020204" pitchFamily="34" charset="0"/>
              <a:buChar char="•"/>
            </a:pPr>
            <a:r>
              <a:rPr lang="de-CH" dirty="0"/>
              <a:t>Reizbarkeit, Ungeduld, schlechte Laune</a:t>
            </a:r>
          </a:p>
          <a:p>
            <a:pPr>
              <a:buFont typeface="Arial" panose="020B0604020202020204" pitchFamily="34" charset="0"/>
              <a:buChar char="•"/>
            </a:pPr>
            <a:r>
              <a:rPr lang="de-CH" dirty="0"/>
              <a:t>Vermeidung, emotionale Taubheit, Passivität, Rückzug</a:t>
            </a:r>
          </a:p>
          <a:p>
            <a:pPr>
              <a:buFont typeface="Arial" panose="020B0604020202020204" pitchFamily="34" charset="0"/>
              <a:buChar char="•"/>
            </a:pPr>
            <a:r>
              <a:rPr lang="de-CH" dirty="0"/>
              <a:t>Misstrauen Scham- und Schuldgefühle, vermindertes Selbstwertgefühl</a:t>
            </a:r>
          </a:p>
          <a:p>
            <a:pPr>
              <a:buFont typeface="Arial" panose="020B0604020202020204" pitchFamily="34" charset="0"/>
              <a:buChar char="•"/>
            </a:pPr>
            <a:r>
              <a:rPr lang="de-CH" dirty="0"/>
              <a:t>Traurigkeit, Hoffnungslosigkeit, negatives Denken</a:t>
            </a:r>
          </a:p>
          <a:p>
            <a:pPr marL="0" indent="0">
              <a:buNone/>
            </a:pPr>
            <a:endParaRPr lang="de-CH" b="1" dirty="0"/>
          </a:p>
        </p:txBody>
      </p:sp>
      <p:sp>
        <p:nvSpPr>
          <p:cNvPr id="5" name="Textfeld 4">
            <a:extLst>
              <a:ext uri="{FF2B5EF4-FFF2-40B4-BE49-F238E27FC236}">
                <a16:creationId xmlns:a16="http://schemas.microsoft.com/office/drawing/2014/main" id="{6C96CAB9-5207-E0AB-ECDC-CAC09C1DA148}"/>
              </a:ext>
            </a:extLst>
          </p:cNvPr>
          <p:cNvSpPr txBox="1"/>
          <p:nvPr/>
        </p:nvSpPr>
        <p:spPr>
          <a:xfrm>
            <a:off x="838200" y="6492875"/>
            <a:ext cx="10292129" cy="369332"/>
          </a:xfrm>
          <a:prstGeom prst="rect">
            <a:avLst/>
          </a:prstGeom>
          <a:noFill/>
        </p:spPr>
        <p:txBody>
          <a:bodyPr wrap="square">
            <a:spAutoFit/>
          </a:bodyPr>
          <a:lstStyle/>
          <a:p>
            <a:r>
              <a:rPr lang="de-CH"/>
              <a:t>https://www.psychiatrie-sg.ch/behandlung/diagnosen/traumafolgestoerungen</a:t>
            </a:r>
          </a:p>
        </p:txBody>
      </p:sp>
      <p:sp>
        <p:nvSpPr>
          <p:cNvPr id="6" name="Rechteck 5">
            <a:extLst>
              <a:ext uri="{FF2B5EF4-FFF2-40B4-BE49-F238E27FC236}">
                <a16:creationId xmlns:a16="http://schemas.microsoft.com/office/drawing/2014/main" id="{E63F7B68-3D31-0B41-5D6B-E3C8CD4FCADA}"/>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12</a:t>
            </a:r>
          </a:p>
        </p:txBody>
      </p:sp>
      <p:sp>
        <p:nvSpPr>
          <p:cNvPr id="8" name="Titel 7">
            <a:extLst>
              <a:ext uri="{FF2B5EF4-FFF2-40B4-BE49-F238E27FC236}">
                <a16:creationId xmlns:a16="http://schemas.microsoft.com/office/drawing/2014/main" id="{BA82EE72-DB0D-46F4-DC92-AC35CE7913AD}"/>
              </a:ext>
            </a:extLst>
          </p:cNvPr>
          <p:cNvSpPr>
            <a:spLocks noGrp="1"/>
          </p:cNvSpPr>
          <p:nvPr>
            <p:ph type="title"/>
          </p:nvPr>
        </p:nvSpPr>
        <p:spPr/>
        <p:txBody>
          <a:bodyPr>
            <a:normAutofit/>
          </a:bodyPr>
          <a:lstStyle/>
          <a:p>
            <a:r>
              <a:rPr lang="de-CH" dirty="0">
                <a:solidFill>
                  <a:schemeClr val="tx2">
                    <a:lumMod val="75000"/>
                    <a:lumOff val="25000"/>
                  </a:schemeClr>
                </a:solidFill>
              </a:rPr>
              <a:t>Traumafolgestörungen</a:t>
            </a:r>
            <a:br>
              <a:rPr lang="de-CH" sz="2800" dirty="0">
                <a:solidFill>
                  <a:schemeClr val="tx2">
                    <a:lumMod val="75000"/>
                    <a:lumOff val="25000"/>
                  </a:schemeClr>
                </a:solidFill>
              </a:rPr>
            </a:br>
            <a:r>
              <a:rPr lang="de-CH" sz="2800" dirty="0">
                <a:solidFill>
                  <a:srgbClr val="163D64"/>
                </a:solidFill>
              </a:rPr>
              <a:t>Definition / Merkmale (Psychiatrie St. Gallen)</a:t>
            </a:r>
          </a:p>
        </p:txBody>
      </p:sp>
    </p:spTree>
    <p:extLst>
      <p:ext uri="{BB962C8B-B14F-4D97-AF65-F5344CB8AC3E}">
        <p14:creationId xmlns:p14="http://schemas.microsoft.com/office/powerpoint/2010/main" val="24930699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25132-EDC3-2DD1-02DE-7D7718256134}"/>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D195167D-BB27-03D3-6F2E-C6802A99C180}"/>
              </a:ext>
            </a:extLst>
          </p:cNvPr>
          <p:cNvSpPr>
            <a:spLocks noGrp="1"/>
          </p:cNvSpPr>
          <p:nvPr>
            <p:ph idx="1"/>
          </p:nvPr>
        </p:nvSpPr>
        <p:spPr>
          <a:xfrm>
            <a:off x="838200" y="1825625"/>
            <a:ext cx="10706100" cy="4575176"/>
          </a:xfrm>
        </p:spPr>
        <p:txBody>
          <a:bodyPr>
            <a:normAutofit/>
          </a:bodyPr>
          <a:lstStyle/>
          <a:p>
            <a:pPr marL="0" indent="0">
              <a:buNone/>
            </a:pPr>
            <a:r>
              <a:rPr lang="de-CH" dirty="0"/>
              <a:t>Traumen lösen bei allen Menschen starke Angst, Panik, Ekel oder auch Wut aus. Die wichtigsten Symptome sind:</a:t>
            </a:r>
          </a:p>
          <a:p>
            <a:pPr>
              <a:buFont typeface="Arial" panose="020B0604020202020204" pitchFamily="34" charset="0"/>
              <a:buChar char="•"/>
            </a:pPr>
            <a:r>
              <a:rPr lang="de-CH" dirty="0"/>
              <a:t>Wiedererleben: Intrusionen, Flashbacks, Alpträume</a:t>
            </a:r>
          </a:p>
          <a:p>
            <a:pPr>
              <a:buFont typeface="Arial" panose="020B0604020202020204" pitchFamily="34" charset="0"/>
              <a:buChar char="•"/>
            </a:pPr>
            <a:r>
              <a:rPr lang="de-CH" dirty="0"/>
              <a:t>Übererregung, Nervosität, Schreckhaftigkeit, Schlaflosigkeit</a:t>
            </a:r>
          </a:p>
          <a:p>
            <a:pPr>
              <a:buFont typeface="Arial" panose="020B0604020202020204" pitchFamily="34" charset="0"/>
              <a:buChar char="•"/>
            </a:pPr>
            <a:r>
              <a:rPr lang="de-CH" dirty="0"/>
              <a:t>Reizbarkeit, Ungeduld, schlechte Laune</a:t>
            </a:r>
          </a:p>
          <a:p>
            <a:pPr>
              <a:buFont typeface="Arial" panose="020B0604020202020204" pitchFamily="34" charset="0"/>
              <a:buChar char="•"/>
            </a:pPr>
            <a:r>
              <a:rPr lang="de-CH" dirty="0"/>
              <a:t>Vermeidung, emotionale Taubheit, Passivität, Rückzug</a:t>
            </a:r>
          </a:p>
          <a:p>
            <a:pPr>
              <a:buFont typeface="Arial" panose="020B0604020202020204" pitchFamily="34" charset="0"/>
              <a:buChar char="•"/>
            </a:pPr>
            <a:r>
              <a:rPr lang="de-CH" dirty="0"/>
              <a:t>Misstrauen Scham- und Schuldgefühle, vermindertes Selbstwertgefühl</a:t>
            </a:r>
          </a:p>
          <a:p>
            <a:pPr>
              <a:buFont typeface="Arial" panose="020B0604020202020204" pitchFamily="34" charset="0"/>
              <a:buChar char="•"/>
            </a:pPr>
            <a:r>
              <a:rPr lang="de-CH" dirty="0"/>
              <a:t>Traurigkeit, Hoffnungslosigkeit, negatives Denken</a:t>
            </a:r>
          </a:p>
          <a:p>
            <a:pPr marL="0" indent="0">
              <a:buNone/>
            </a:pPr>
            <a:endParaRPr lang="de-CH" b="1" dirty="0"/>
          </a:p>
        </p:txBody>
      </p:sp>
      <p:sp>
        <p:nvSpPr>
          <p:cNvPr id="5" name="Textfeld 4">
            <a:extLst>
              <a:ext uri="{FF2B5EF4-FFF2-40B4-BE49-F238E27FC236}">
                <a16:creationId xmlns:a16="http://schemas.microsoft.com/office/drawing/2014/main" id="{B730E255-C1F9-9869-09D5-336690DBBF80}"/>
              </a:ext>
            </a:extLst>
          </p:cNvPr>
          <p:cNvSpPr txBox="1"/>
          <p:nvPr/>
        </p:nvSpPr>
        <p:spPr>
          <a:xfrm>
            <a:off x="838200" y="6492875"/>
            <a:ext cx="10292129" cy="369332"/>
          </a:xfrm>
          <a:prstGeom prst="rect">
            <a:avLst/>
          </a:prstGeom>
          <a:noFill/>
        </p:spPr>
        <p:txBody>
          <a:bodyPr wrap="square">
            <a:spAutoFit/>
          </a:bodyPr>
          <a:lstStyle/>
          <a:p>
            <a:r>
              <a:rPr lang="de-CH"/>
              <a:t>https://www.psychiatrie-sg.ch/behandlung/diagnosen/traumafolgestoerungen</a:t>
            </a:r>
          </a:p>
        </p:txBody>
      </p:sp>
      <p:sp>
        <p:nvSpPr>
          <p:cNvPr id="6" name="Rechteck 5">
            <a:extLst>
              <a:ext uri="{FF2B5EF4-FFF2-40B4-BE49-F238E27FC236}">
                <a16:creationId xmlns:a16="http://schemas.microsoft.com/office/drawing/2014/main" id="{F2D08413-8B7E-3429-6FB5-7C2D0DEABE05}"/>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12</a:t>
            </a:r>
          </a:p>
        </p:txBody>
      </p:sp>
      <p:sp>
        <p:nvSpPr>
          <p:cNvPr id="8" name="Titel 7">
            <a:extLst>
              <a:ext uri="{FF2B5EF4-FFF2-40B4-BE49-F238E27FC236}">
                <a16:creationId xmlns:a16="http://schemas.microsoft.com/office/drawing/2014/main" id="{3E7EC4B0-944A-C28F-51ED-9B2D77060B3C}"/>
              </a:ext>
            </a:extLst>
          </p:cNvPr>
          <p:cNvSpPr>
            <a:spLocks noGrp="1"/>
          </p:cNvSpPr>
          <p:nvPr>
            <p:ph type="title"/>
          </p:nvPr>
        </p:nvSpPr>
        <p:spPr/>
        <p:txBody>
          <a:bodyPr>
            <a:normAutofit/>
          </a:bodyPr>
          <a:lstStyle/>
          <a:p>
            <a:r>
              <a:rPr lang="de-CH" dirty="0">
                <a:solidFill>
                  <a:schemeClr val="tx2">
                    <a:lumMod val="75000"/>
                    <a:lumOff val="25000"/>
                  </a:schemeClr>
                </a:solidFill>
              </a:rPr>
              <a:t>Traumafolgestörungen</a:t>
            </a:r>
            <a:br>
              <a:rPr lang="de-CH" sz="2800" dirty="0">
                <a:solidFill>
                  <a:schemeClr val="tx2">
                    <a:lumMod val="75000"/>
                    <a:lumOff val="25000"/>
                  </a:schemeClr>
                </a:solidFill>
              </a:rPr>
            </a:br>
            <a:endParaRPr lang="de-CH" sz="2800" dirty="0">
              <a:solidFill>
                <a:srgbClr val="163D64"/>
              </a:solidFill>
            </a:endParaRPr>
          </a:p>
        </p:txBody>
      </p:sp>
    </p:spTree>
    <p:extLst>
      <p:ext uri="{BB962C8B-B14F-4D97-AF65-F5344CB8AC3E}">
        <p14:creationId xmlns:p14="http://schemas.microsoft.com/office/powerpoint/2010/main" val="28578462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a:extLst>
              <a:ext uri="{FF2B5EF4-FFF2-40B4-BE49-F238E27FC236}">
                <a16:creationId xmlns:a16="http://schemas.microsoft.com/office/drawing/2014/main" id="{D926B13A-C557-6EDB-0EE8-955275903F4C}"/>
              </a:ext>
            </a:extLst>
          </p:cNvPr>
          <p:cNvGraphicFramePr>
            <a:graphicFrameLocks noGrp="1"/>
          </p:cNvGraphicFramePr>
          <p:nvPr/>
        </p:nvGraphicFramePr>
        <p:xfrm>
          <a:off x="0" y="0"/>
          <a:ext cx="12191999" cy="3932957"/>
        </p:xfrm>
        <a:graphic>
          <a:graphicData uri="http://schemas.openxmlformats.org/drawingml/2006/table">
            <a:tbl>
              <a:tblPr firstRow="1" firstCol="1" bandRow="1">
                <a:tableStyleId>{5C22544A-7EE6-4342-B048-85BDC9FD1C3A}</a:tableStyleId>
              </a:tblPr>
              <a:tblGrid>
                <a:gridCol w="2143125">
                  <a:extLst>
                    <a:ext uri="{9D8B030D-6E8A-4147-A177-3AD203B41FA5}">
                      <a16:colId xmlns:a16="http://schemas.microsoft.com/office/drawing/2014/main" val="3374308811"/>
                    </a:ext>
                  </a:extLst>
                </a:gridCol>
                <a:gridCol w="3424479">
                  <a:extLst>
                    <a:ext uri="{9D8B030D-6E8A-4147-A177-3AD203B41FA5}">
                      <a16:colId xmlns:a16="http://schemas.microsoft.com/office/drawing/2014/main" val="3941569221"/>
                    </a:ext>
                  </a:extLst>
                </a:gridCol>
                <a:gridCol w="3265462">
                  <a:extLst>
                    <a:ext uri="{9D8B030D-6E8A-4147-A177-3AD203B41FA5}">
                      <a16:colId xmlns:a16="http://schemas.microsoft.com/office/drawing/2014/main" val="1339172094"/>
                    </a:ext>
                  </a:extLst>
                </a:gridCol>
                <a:gridCol w="3358933">
                  <a:extLst>
                    <a:ext uri="{9D8B030D-6E8A-4147-A177-3AD203B41FA5}">
                      <a16:colId xmlns:a16="http://schemas.microsoft.com/office/drawing/2014/main" val="55967214"/>
                    </a:ext>
                  </a:extLst>
                </a:gridCol>
              </a:tblGrid>
              <a:tr h="849419">
                <a:tc>
                  <a:txBody>
                    <a:bodyPr/>
                    <a:lstStyle/>
                    <a:p>
                      <a:pPr>
                        <a:lnSpc>
                          <a:spcPct val="115000"/>
                        </a:lnSpc>
                      </a:pPr>
                      <a:endParaRPr lang="de-CH" sz="2000" kern="100" dirty="0">
                        <a:solidFill>
                          <a:schemeClr val="bg1"/>
                        </a:solidFill>
                        <a:effectLst/>
                        <a:highlight>
                          <a:srgbClr val="F2F2F2"/>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7807" marR="67807" marT="0" marB="0"/>
                </a:tc>
                <a:tc>
                  <a:txBody>
                    <a:bodyPr/>
                    <a:lstStyle/>
                    <a:p>
                      <a:pPr>
                        <a:lnSpc>
                          <a:spcPct val="115000"/>
                        </a:lnSpc>
                      </a:pPr>
                      <a:r>
                        <a:rPr lang="de-CH" sz="2000" kern="100" dirty="0">
                          <a:solidFill>
                            <a:schemeClr val="bg1"/>
                          </a:solidFill>
                          <a:effectLst/>
                          <a:highlight>
                            <a:srgbClr val="CC3300"/>
                          </a:highlight>
                          <a:latin typeface="Times New Roman" panose="02020603050405020304" pitchFamily="18" charset="0"/>
                          <a:cs typeface="Times New Roman" panose="02020603050405020304" pitchFamily="18" charset="0"/>
                        </a:rPr>
                        <a:t>Trauma Typ I</a:t>
                      </a:r>
                      <a:br>
                        <a:rPr lang="de-CH" sz="2000" kern="100" dirty="0">
                          <a:solidFill>
                            <a:schemeClr val="bg1"/>
                          </a:solidFill>
                          <a:effectLst/>
                          <a:highlight>
                            <a:srgbClr val="CC3300"/>
                          </a:highlight>
                          <a:latin typeface="Times New Roman" panose="02020603050405020304" pitchFamily="18" charset="0"/>
                          <a:cs typeface="Times New Roman" panose="02020603050405020304" pitchFamily="18" charset="0"/>
                        </a:rPr>
                      </a:br>
                      <a:r>
                        <a:rPr lang="de-CH" sz="1600" kern="100" dirty="0">
                          <a:solidFill>
                            <a:schemeClr val="tx1"/>
                          </a:solidFill>
                          <a:effectLst/>
                          <a:highlight>
                            <a:srgbClr val="F2F2F2"/>
                          </a:highlight>
                          <a:latin typeface="Times New Roman" panose="02020603050405020304" pitchFamily="18" charset="0"/>
                          <a:cs typeface="Times New Roman" panose="02020603050405020304" pitchFamily="18" charset="0"/>
                        </a:rPr>
                        <a:t>(einmalig, plötzlich, Zeitraum kurz) </a:t>
                      </a:r>
                    </a:p>
                    <a:p>
                      <a:pPr>
                        <a:lnSpc>
                          <a:spcPct val="115000"/>
                        </a:lnSpc>
                      </a:pPr>
                      <a:r>
                        <a:rPr lang="de-CH" sz="2000" kern="100" dirty="0">
                          <a:solidFill>
                            <a:schemeClr val="bg1"/>
                          </a:solidFill>
                          <a:effectLst/>
                          <a:highlight>
                            <a:srgbClr val="F2F2F2"/>
                          </a:highlight>
                          <a:latin typeface="Times New Roman" panose="02020603050405020304" pitchFamily="18" charset="0"/>
                          <a:cs typeface="Times New Roman" panose="02020603050405020304" pitchFamily="18" charset="0"/>
                        </a:rPr>
                        <a:t> </a:t>
                      </a:r>
                      <a:endParaRPr lang="de-CH" sz="2000" kern="100" dirty="0">
                        <a:solidFill>
                          <a:schemeClr val="bg1"/>
                        </a:solidFill>
                        <a:effectLst/>
                        <a:highlight>
                          <a:srgbClr val="F2F2F2"/>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7807" marR="67807" marT="0" marB="0"/>
                </a:tc>
                <a:tc>
                  <a:txBody>
                    <a:bodyPr/>
                    <a:lstStyle/>
                    <a:p>
                      <a:pPr>
                        <a:lnSpc>
                          <a:spcPct val="115000"/>
                        </a:lnSpc>
                      </a:pPr>
                      <a:r>
                        <a:rPr lang="de-CH" sz="2000" kern="100" dirty="0">
                          <a:solidFill>
                            <a:schemeClr val="bg1"/>
                          </a:solidFill>
                          <a:effectLst/>
                          <a:highlight>
                            <a:srgbClr val="CC3300"/>
                          </a:highlight>
                          <a:latin typeface="Times New Roman" panose="02020603050405020304" pitchFamily="18" charset="0"/>
                          <a:cs typeface="Times New Roman" panose="02020603050405020304" pitchFamily="18" charset="0"/>
                        </a:rPr>
                        <a:t>Trauma Typ II</a:t>
                      </a:r>
                      <a:br>
                        <a:rPr lang="de-CH" sz="1600" kern="100" dirty="0">
                          <a:solidFill>
                            <a:schemeClr val="tx1"/>
                          </a:solidFill>
                          <a:effectLst/>
                          <a:highlight>
                            <a:srgbClr val="F2F2F2"/>
                          </a:highlight>
                        </a:rPr>
                      </a:br>
                      <a:r>
                        <a:rPr lang="de-CH" sz="1600" kern="100" dirty="0">
                          <a:solidFill>
                            <a:schemeClr val="tx1"/>
                          </a:solidFill>
                          <a:effectLst/>
                          <a:highlight>
                            <a:srgbClr val="F2F2F2"/>
                          </a:highlight>
                          <a:latin typeface="Times New Roman" panose="02020603050405020304" pitchFamily="18" charset="0"/>
                          <a:cs typeface="Times New Roman" panose="02020603050405020304" pitchFamily="18" charset="0"/>
                        </a:rPr>
                        <a:t>(mehrmalig, Zeitraum lang, komplex, chronisch)</a:t>
                      </a:r>
                      <a:endParaRPr lang="de-CH" sz="1600" kern="100" dirty="0">
                        <a:solidFill>
                          <a:schemeClr val="tx1"/>
                        </a:solidFill>
                        <a:effectLst/>
                        <a:highlight>
                          <a:srgbClr val="F2F2F2"/>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7807" marR="67807" marT="0" marB="0"/>
                </a:tc>
                <a:tc>
                  <a:txBody>
                    <a:bodyPr/>
                    <a:lstStyle/>
                    <a:p>
                      <a:pPr>
                        <a:lnSpc>
                          <a:spcPct val="115000"/>
                        </a:lnSpc>
                      </a:pPr>
                      <a:r>
                        <a:rPr lang="de-CH" sz="2000" kern="100" dirty="0">
                          <a:solidFill>
                            <a:schemeClr val="bg1"/>
                          </a:solidFill>
                          <a:effectLst/>
                          <a:highlight>
                            <a:srgbClr val="CC3300"/>
                          </a:highlight>
                          <a:latin typeface="Times New Roman" panose="02020603050405020304" pitchFamily="18" charset="0"/>
                          <a:cs typeface="Times New Roman" panose="02020603050405020304" pitchFamily="18" charset="0"/>
                        </a:rPr>
                        <a:t>Trauma Typ III</a:t>
                      </a:r>
                      <a:br>
                        <a:rPr lang="de-CH" sz="1600" kern="100" dirty="0">
                          <a:solidFill>
                            <a:schemeClr val="tx1"/>
                          </a:solidFill>
                          <a:effectLst/>
                          <a:highlight>
                            <a:srgbClr val="CC3300"/>
                          </a:highlight>
                          <a:latin typeface="Times New Roman" panose="02020603050405020304" pitchFamily="18" charset="0"/>
                          <a:cs typeface="Times New Roman" panose="02020603050405020304" pitchFamily="18" charset="0"/>
                        </a:rPr>
                      </a:br>
                      <a:r>
                        <a:rPr lang="de-CH" sz="1600" kern="100" dirty="0">
                          <a:solidFill>
                            <a:schemeClr val="tx1"/>
                          </a:solidFill>
                          <a:effectLst/>
                          <a:highlight>
                            <a:srgbClr val="F2F2F2"/>
                          </a:highlight>
                          <a:latin typeface="Times New Roman" panose="02020603050405020304" pitchFamily="18" charset="0"/>
                          <a:cs typeface="Times New Roman" panose="02020603050405020304" pitchFamily="18" charset="0"/>
                        </a:rPr>
                        <a:t>(wiederholt, Zeitraum Kindheit, organisiert, Entwicklungstrauma</a:t>
                      </a:r>
                      <a:r>
                        <a:rPr lang="de-CH" sz="1600" kern="100" dirty="0">
                          <a:solidFill>
                            <a:schemeClr val="tx1"/>
                          </a:solidFill>
                          <a:effectLst/>
                          <a:highlight>
                            <a:srgbClr val="F2F2F2"/>
                          </a:highlight>
                        </a:rPr>
                        <a:t>)</a:t>
                      </a:r>
                      <a:endParaRPr lang="de-CH" sz="1600" kern="100" dirty="0">
                        <a:solidFill>
                          <a:schemeClr val="tx1"/>
                        </a:solidFill>
                        <a:effectLst/>
                        <a:highlight>
                          <a:srgbClr val="F2F2F2"/>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7807" marR="67807" marT="0" marB="0"/>
                </a:tc>
                <a:extLst>
                  <a:ext uri="{0D108BD9-81ED-4DB2-BD59-A6C34878D82A}">
                    <a16:rowId xmlns:a16="http://schemas.microsoft.com/office/drawing/2014/main" val="1840967091"/>
                  </a:ext>
                </a:extLst>
              </a:tr>
              <a:tr h="1503256">
                <a:tc>
                  <a:txBody>
                    <a:bodyPr/>
                    <a:lstStyle/>
                    <a:p>
                      <a:pPr>
                        <a:lnSpc>
                          <a:spcPct val="115000"/>
                        </a:lnSpc>
                      </a:pPr>
                      <a:r>
                        <a:rPr lang="de-CH" sz="1600" kern="100" dirty="0">
                          <a:effectLst/>
                        </a:rPr>
                        <a:t>Unfälle und Katastrophen</a:t>
                      </a:r>
                      <a:endParaRPr lang="de-CH" sz="16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07" marR="67807" marT="0" marB="0"/>
                </a:tc>
                <a:tc>
                  <a:txBody>
                    <a:bodyPr/>
                    <a:lstStyle/>
                    <a:p>
                      <a:pPr>
                        <a:lnSpc>
                          <a:spcPct val="115000"/>
                        </a:lnSpc>
                      </a:pPr>
                      <a:r>
                        <a:rPr lang="de-CH" sz="1400" kern="100" dirty="0">
                          <a:effectLst/>
                        </a:rPr>
                        <a:t>Verkehrsunfall</a:t>
                      </a:r>
                    </a:p>
                    <a:p>
                      <a:pPr>
                        <a:lnSpc>
                          <a:spcPct val="115000"/>
                        </a:lnSpc>
                      </a:pPr>
                      <a:r>
                        <a:rPr lang="de-CH" sz="1400" kern="100" dirty="0">
                          <a:effectLst/>
                        </a:rPr>
                        <a:t>Arbeitsunfall,</a:t>
                      </a:r>
                    </a:p>
                    <a:p>
                      <a:pPr>
                        <a:lnSpc>
                          <a:spcPct val="115000"/>
                        </a:lnSpc>
                      </a:pPr>
                      <a:r>
                        <a:rPr lang="de-CH" sz="1400" kern="100" dirty="0">
                          <a:effectLst/>
                        </a:rPr>
                        <a:t>kurz andauernde </a:t>
                      </a:r>
                      <a:br>
                        <a:rPr lang="de-CH" sz="1400" kern="100" dirty="0">
                          <a:effectLst/>
                        </a:rPr>
                      </a:br>
                      <a:r>
                        <a:rPr lang="de-CH" sz="1400" kern="100" dirty="0">
                          <a:effectLst/>
                        </a:rPr>
                        <a:t>Naturkatastrophen</a:t>
                      </a:r>
                    </a:p>
                    <a:p>
                      <a:pPr>
                        <a:lnSpc>
                          <a:spcPct val="115000"/>
                        </a:lnSpc>
                      </a:pPr>
                      <a:r>
                        <a:rPr lang="de-DE" sz="1400" kern="100" dirty="0">
                          <a:effectLst/>
                        </a:rPr>
                        <a:t>Erdbeben, </a:t>
                      </a:r>
                      <a:endParaRPr lang="de-CH" sz="1400" kern="100" dirty="0">
                        <a:effectLst/>
                      </a:endParaRPr>
                    </a:p>
                    <a:p>
                      <a:pPr>
                        <a:lnSpc>
                          <a:spcPct val="115000"/>
                        </a:lnSpc>
                      </a:pPr>
                      <a:r>
                        <a:rPr lang="de-DE" sz="1400" kern="100" dirty="0">
                          <a:effectLst/>
                        </a:rPr>
                        <a:t>Verlust eines geliebten Menschen</a:t>
                      </a:r>
                      <a:endParaRPr lang="de-CH"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07" marR="67807" marT="0" marB="0"/>
                </a:tc>
                <a:tc>
                  <a:txBody>
                    <a:bodyPr/>
                    <a:lstStyle/>
                    <a:p>
                      <a:pPr>
                        <a:lnSpc>
                          <a:spcPct val="115000"/>
                        </a:lnSpc>
                      </a:pPr>
                      <a:r>
                        <a:rPr lang="de-CH" sz="1400" kern="100" dirty="0">
                          <a:effectLst/>
                        </a:rPr>
                        <a:t>Lang andauernde Naturkatastrophen,</a:t>
                      </a:r>
                    </a:p>
                    <a:p>
                      <a:pPr>
                        <a:lnSpc>
                          <a:spcPct val="115000"/>
                        </a:lnSpc>
                      </a:pPr>
                      <a:r>
                        <a:rPr lang="de-CH" sz="1400" kern="100" dirty="0">
                          <a:effectLst/>
                        </a:rPr>
                        <a:t>technische Katastrophen (Atomunfall), </a:t>
                      </a:r>
                    </a:p>
                    <a:p>
                      <a:pPr>
                        <a:lnSpc>
                          <a:spcPct val="115000"/>
                        </a:lnSpc>
                      </a:pPr>
                      <a:r>
                        <a:rPr lang="de-DE" sz="1400" kern="100" dirty="0">
                          <a:effectLst/>
                        </a:rPr>
                        <a:t>Dürre,  </a:t>
                      </a:r>
                      <a:endParaRPr lang="de-CH" sz="1400" kern="100" dirty="0">
                        <a:effectLst/>
                      </a:endParaRPr>
                    </a:p>
                    <a:p>
                      <a:pPr>
                        <a:lnSpc>
                          <a:spcPct val="115000"/>
                        </a:lnSpc>
                      </a:pPr>
                      <a:r>
                        <a:rPr lang="de-DE" sz="1400" kern="100" dirty="0">
                          <a:effectLst/>
                        </a:rPr>
                        <a:t>Hungersnot, </a:t>
                      </a:r>
                      <a:endParaRPr lang="de-CH" sz="1400" kern="100" dirty="0">
                        <a:effectLst/>
                      </a:endParaRPr>
                    </a:p>
                    <a:p>
                      <a:pPr>
                        <a:lnSpc>
                          <a:spcPct val="115000"/>
                        </a:lnSpc>
                      </a:pPr>
                      <a:r>
                        <a:rPr lang="de-DE" sz="1400" kern="100" dirty="0">
                          <a:effectLst/>
                        </a:rPr>
                        <a:t>Krankheit</a:t>
                      </a:r>
                      <a:endParaRPr lang="de-CH"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07" marR="67807" marT="0" marB="0"/>
                </a:tc>
                <a:tc>
                  <a:txBody>
                    <a:bodyPr/>
                    <a:lstStyle/>
                    <a:p>
                      <a:pPr>
                        <a:lnSpc>
                          <a:spcPct val="115000"/>
                        </a:lnSpc>
                      </a:pPr>
                      <a:r>
                        <a:rPr lang="de-CH" sz="1400" kern="100">
                          <a:effectLst/>
                        </a:rPr>
                        <a:t> </a:t>
                      </a:r>
                      <a:endParaRPr lang="de-CH"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07" marR="67807" marT="0" marB="0"/>
                </a:tc>
                <a:extLst>
                  <a:ext uri="{0D108BD9-81ED-4DB2-BD59-A6C34878D82A}">
                    <a16:rowId xmlns:a16="http://schemas.microsoft.com/office/drawing/2014/main" val="2783467096"/>
                  </a:ext>
                </a:extLst>
              </a:tr>
              <a:tr h="1476375">
                <a:tc>
                  <a:txBody>
                    <a:bodyPr/>
                    <a:lstStyle/>
                    <a:p>
                      <a:pPr>
                        <a:lnSpc>
                          <a:spcPct val="115000"/>
                        </a:lnSpc>
                      </a:pPr>
                      <a:r>
                        <a:rPr lang="de-CH" sz="1600" kern="100" dirty="0">
                          <a:effectLst/>
                        </a:rPr>
                        <a:t>Durch Menschen bewusst/vorsätzlich verursacht</a:t>
                      </a:r>
                      <a:endParaRPr lang="de-CH" sz="16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07" marR="67807" marT="0" marB="0"/>
                </a:tc>
                <a:tc>
                  <a:txBody>
                    <a:bodyPr/>
                    <a:lstStyle/>
                    <a:p>
                      <a:pPr>
                        <a:lnSpc>
                          <a:spcPct val="115000"/>
                        </a:lnSpc>
                      </a:pPr>
                      <a:r>
                        <a:rPr lang="de-CH" sz="1400" kern="100" dirty="0">
                          <a:effectLst/>
                        </a:rPr>
                        <a:t>Körperliche Gewalt</a:t>
                      </a:r>
                    </a:p>
                    <a:p>
                      <a:pPr>
                        <a:lnSpc>
                          <a:spcPct val="115000"/>
                        </a:lnSpc>
                      </a:pPr>
                      <a:r>
                        <a:rPr lang="de-CH" sz="1400" kern="100" dirty="0">
                          <a:effectLst/>
                        </a:rPr>
                        <a:t>Sexuelle Übergriffe + sexuelle Gewalt</a:t>
                      </a:r>
                    </a:p>
                    <a:p>
                      <a:pPr>
                        <a:lnSpc>
                          <a:spcPct val="115000"/>
                        </a:lnSpc>
                      </a:pPr>
                      <a:r>
                        <a:rPr lang="de-CH" sz="1400" kern="100" dirty="0">
                          <a:effectLst/>
                        </a:rPr>
                        <a:t>Häusliche Gewalt</a:t>
                      </a:r>
                    </a:p>
                    <a:p>
                      <a:pPr>
                        <a:lnSpc>
                          <a:spcPct val="115000"/>
                        </a:lnSpc>
                      </a:pPr>
                      <a:r>
                        <a:rPr lang="de-CH" sz="1400" kern="100" dirty="0">
                          <a:effectLst/>
                        </a:rPr>
                        <a:t>Terroranschlag</a:t>
                      </a:r>
                    </a:p>
                    <a:p>
                      <a:pPr>
                        <a:lnSpc>
                          <a:spcPct val="115000"/>
                        </a:lnSpc>
                      </a:pPr>
                      <a:r>
                        <a:rPr lang="de-CH" sz="1400" kern="100" dirty="0">
                          <a:effectLst/>
                        </a:rPr>
                        <a:t>Raubüberfall</a:t>
                      </a:r>
                    </a:p>
                    <a:p>
                      <a:pPr>
                        <a:lnSpc>
                          <a:spcPct val="115000"/>
                        </a:lnSpc>
                      </a:pPr>
                      <a:r>
                        <a:rPr lang="de-CH" sz="1400" kern="100" dirty="0">
                          <a:effectLst/>
                        </a:rPr>
                        <a:t> </a:t>
                      </a:r>
                      <a:endParaRPr lang="de-CH"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07" marR="67807" marT="0" marB="0"/>
                </a:tc>
                <a:tc>
                  <a:txBody>
                    <a:bodyPr/>
                    <a:lstStyle/>
                    <a:p>
                      <a:pPr>
                        <a:lnSpc>
                          <a:spcPct val="115000"/>
                        </a:lnSpc>
                      </a:pPr>
                      <a:r>
                        <a:rPr lang="de-CH" sz="1400" kern="100" dirty="0">
                          <a:effectLst/>
                        </a:rPr>
                        <a:t>Krieg</a:t>
                      </a:r>
                      <a:br>
                        <a:rPr lang="de-CH" sz="1400" kern="100" dirty="0">
                          <a:effectLst/>
                        </a:rPr>
                      </a:br>
                      <a:r>
                        <a:rPr lang="de-DE" sz="1400" kern="100" dirty="0">
                          <a:effectLst/>
                        </a:rPr>
                        <a:t>langfristiger Missbrauch (emotional, physisch oder sexuell), </a:t>
                      </a:r>
                      <a:br>
                        <a:rPr lang="de-DE" sz="1400" kern="100" dirty="0">
                          <a:effectLst/>
                        </a:rPr>
                      </a:br>
                      <a:r>
                        <a:rPr lang="de-DE" sz="1400" kern="100" dirty="0">
                          <a:effectLst/>
                        </a:rPr>
                        <a:t>anhaltende häusliche Gewalt, </a:t>
                      </a:r>
                      <a:br>
                        <a:rPr lang="de-DE" sz="1400" kern="100" dirty="0">
                          <a:effectLst/>
                        </a:rPr>
                      </a:br>
                      <a:r>
                        <a:rPr lang="de-CH" sz="1400" kern="100" dirty="0">
                          <a:effectLst/>
                        </a:rPr>
                        <a:t>Geiselhaft / Folter, Verfolgung, Massenvernichtung (Völkermord)</a:t>
                      </a:r>
                      <a:endParaRPr lang="de-CH"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07" marR="67807" marT="0" marB="0"/>
                </a:tc>
                <a:tc>
                  <a:txBody>
                    <a:bodyPr/>
                    <a:lstStyle/>
                    <a:p>
                      <a:pPr>
                        <a:lnSpc>
                          <a:spcPct val="115000"/>
                        </a:lnSpc>
                      </a:pPr>
                      <a:r>
                        <a:rPr lang="de-CH" sz="1400" kern="100" dirty="0">
                          <a:effectLst/>
                        </a:rPr>
                        <a:t>Ständiger Missbrauch oder Vernachlässigung, anhaltende emotionale/ körperliche Misshandlung durch primäre Bezugspersonen, organisierte sexuelle Ausbeutung, </a:t>
                      </a:r>
                      <a:br>
                        <a:rPr lang="de-CH" sz="1400" kern="100" dirty="0">
                          <a:effectLst/>
                        </a:rPr>
                      </a:br>
                      <a:r>
                        <a:rPr lang="de-CH" sz="1400" kern="100" dirty="0">
                          <a:effectLst/>
                        </a:rPr>
                        <a:t>organisierte rituelle Gewalt (ORG)</a:t>
                      </a:r>
                      <a:endParaRPr lang="de-CH"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07" marR="67807" marT="0" marB="0"/>
                </a:tc>
                <a:extLst>
                  <a:ext uri="{0D108BD9-81ED-4DB2-BD59-A6C34878D82A}">
                    <a16:rowId xmlns:a16="http://schemas.microsoft.com/office/drawing/2014/main" val="4029691272"/>
                  </a:ext>
                </a:extLst>
              </a:tr>
            </a:tbl>
          </a:graphicData>
        </a:graphic>
      </p:graphicFrame>
      <p:graphicFrame>
        <p:nvGraphicFramePr>
          <p:cNvPr id="6" name="Tabelle 5">
            <a:extLst>
              <a:ext uri="{FF2B5EF4-FFF2-40B4-BE49-F238E27FC236}">
                <a16:creationId xmlns:a16="http://schemas.microsoft.com/office/drawing/2014/main" id="{06903696-1A5C-C3D9-B66E-355FD11F6B87}"/>
              </a:ext>
            </a:extLst>
          </p:cNvPr>
          <p:cNvGraphicFramePr>
            <a:graphicFrameLocks noGrp="1"/>
          </p:cNvGraphicFramePr>
          <p:nvPr/>
        </p:nvGraphicFramePr>
        <p:xfrm>
          <a:off x="0" y="3932957"/>
          <a:ext cx="12191999" cy="3275267"/>
        </p:xfrm>
        <a:graphic>
          <a:graphicData uri="http://schemas.openxmlformats.org/drawingml/2006/table">
            <a:tbl>
              <a:tblPr firstRow="1" firstCol="1" bandRow="1">
                <a:tableStyleId>{5C22544A-7EE6-4342-B048-85BDC9FD1C3A}</a:tableStyleId>
              </a:tblPr>
              <a:tblGrid>
                <a:gridCol w="2162175">
                  <a:extLst>
                    <a:ext uri="{9D8B030D-6E8A-4147-A177-3AD203B41FA5}">
                      <a16:colId xmlns:a16="http://schemas.microsoft.com/office/drawing/2014/main" val="2687783110"/>
                    </a:ext>
                  </a:extLst>
                </a:gridCol>
                <a:gridCol w="3405429">
                  <a:extLst>
                    <a:ext uri="{9D8B030D-6E8A-4147-A177-3AD203B41FA5}">
                      <a16:colId xmlns:a16="http://schemas.microsoft.com/office/drawing/2014/main" val="161852612"/>
                    </a:ext>
                  </a:extLst>
                </a:gridCol>
                <a:gridCol w="3265462">
                  <a:extLst>
                    <a:ext uri="{9D8B030D-6E8A-4147-A177-3AD203B41FA5}">
                      <a16:colId xmlns:a16="http://schemas.microsoft.com/office/drawing/2014/main" val="3886201261"/>
                    </a:ext>
                  </a:extLst>
                </a:gridCol>
                <a:gridCol w="3358933">
                  <a:extLst>
                    <a:ext uri="{9D8B030D-6E8A-4147-A177-3AD203B41FA5}">
                      <a16:colId xmlns:a16="http://schemas.microsoft.com/office/drawing/2014/main" val="638432720"/>
                    </a:ext>
                  </a:extLst>
                </a:gridCol>
              </a:tblGrid>
              <a:tr h="2457450">
                <a:tc>
                  <a:txBody>
                    <a:bodyPr/>
                    <a:lstStyle/>
                    <a:p>
                      <a:pPr>
                        <a:lnSpc>
                          <a:spcPct val="115000"/>
                        </a:lnSpc>
                      </a:pPr>
                      <a:r>
                        <a:rPr lang="de-CH" sz="2800" kern="100" dirty="0">
                          <a:effectLst/>
                          <a:highlight>
                            <a:srgbClr val="CC3300"/>
                          </a:highlight>
                          <a:latin typeface="Times New Roman" panose="02020603050405020304" pitchFamily="18" charset="0"/>
                          <a:cs typeface="Times New Roman" panose="02020603050405020304" pitchFamily="18" charset="0"/>
                        </a:rPr>
                        <a:t>Trauma-folge-störungen</a:t>
                      </a:r>
                      <a:endParaRPr lang="de-CH" sz="2800" kern="100" dirty="0">
                        <a:effectLst/>
                        <a:highlight>
                          <a:srgbClr val="CC33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7807" marR="67807" marT="0" marB="0"/>
                </a:tc>
                <a:tc>
                  <a:txBody>
                    <a:bodyPr/>
                    <a:lstStyle/>
                    <a:p>
                      <a:pPr marL="285750" indent="-285750">
                        <a:lnSpc>
                          <a:spcPct val="115000"/>
                        </a:lnSpc>
                        <a:buFont typeface="Arial" panose="020B0604020202020204" pitchFamily="34" charset="0"/>
                        <a:buChar char="•"/>
                      </a:pPr>
                      <a:r>
                        <a:rPr lang="de-CH" sz="2000" kern="100" dirty="0">
                          <a:effectLst/>
                          <a:latin typeface="Times New Roman" panose="02020603050405020304" pitchFamily="18" charset="0"/>
                          <a:cs typeface="Times New Roman" panose="02020603050405020304" pitchFamily="18" charset="0"/>
                        </a:rPr>
                        <a:t>Posttraumatische Belastungsstörung PTBS</a:t>
                      </a:r>
                    </a:p>
                    <a:p>
                      <a:pPr marL="285750" indent="-285750">
                        <a:lnSpc>
                          <a:spcPct val="115000"/>
                        </a:lnSpc>
                        <a:buFont typeface="Arial" panose="020B0604020202020204" pitchFamily="34" charset="0"/>
                        <a:buChar char="•"/>
                      </a:pPr>
                      <a:r>
                        <a:rPr lang="de-CH" sz="2000" kern="100" dirty="0">
                          <a:effectLst/>
                          <a:latin typeface="Times New Roman" panose="02020603050405020304" pitchFamily="18" charset="0"/>
                          <a:cs typeface="Times New Roman" panose="02020603050405020304" pitchFamily="18" charset="0"/>
                        </a:rPr>
                        <a:t>Komplexe PTBS</a:t>
                      </a:r>
                    </a:p>
                    <a:p>
                      <a:pPr marL="285750" indent="-285750">
                        <a:lnSpc>
                          <a:spcPct val="115000"/>
                        </a:lnSpc>
                        <a:buFont typeface="Arial" panose="020B0604020202020204" pitchFamily="34" charset="0"/>
                        <a:buChar char="•"/>
                      </a:pPr>
                      <a:r>
                        <a:rPr lang="de-CH" sz="2000" kern="100" dirty="0" err="1">
                          <a:effectLst/>
                          <a:latin typeface="Times New Roman" panose="02020603050405020304" pitchFamily="18" charset="0"/>
                          <a:cs typeface="Times New Roman" panose="02020603050405020304" pitchFamily="18" charset="0"/>
                        </a:rPr>
                        <a:t>Anahltende</a:t>
                      </a:r>
                      <a:r>
                        <a:rPr lang="de-CH" sz="2000" kern="100" dirty="0">
                          <a:effectLst/>
                          <a:latin typeface="Times New Roman" panose="02020603050405020304" pitchFamily="18" charset="0"/>
                          <a:cs typeface="Times New Roman" panose="02020603050405020304" pitchFamily="18" charset="0"/>
                        </a:rPr>
                        <a:t> Trauerstörung</a:t>
                      </a:r>
                    </a:p>
                    <a:p>
                      <a:pPr marL="285750" indent="-285750">
                        <a:lnSpc>
                          <a:spcPct val="115000"/>
                        </a:lnSpc>
                        <a:buFont typeface="Arial" panose="020B0604020202020204" pitchFamily="34" charset="0"/>
                        <a:buChar char="•"/>
                      </a:pPr>
                      <a:r>
                        <a:rPr lang="de-CH" sz="2000" kern="100" dirty="0">
                          <a:effectLst/>
                          <a:latin typeface="Times New Roman" panose="02020603050405020304" pitchFamily="18" charset="0"/>
                          <a:cs typeface="Times New Roman" panose="02020603050405020304" pitchFamily="18" charset="0"/>
                        </a:rPr>
                        <a:t>Akute Stressreaktion</a:t>
                      </a:r>
                    </a:p>
                    <a:p>
                      <a:pPr marL="285750" indent="-285750">
                        <a:lnSpc>
                          <a:spcPct val="115000"/>
                        </a:lnSpc>
                        <a:buFont typeface="Arial" panose="020B0604020202020204" pitchFamily="34" charset="0"/>
                        <a:buChar char="•"/>
                      </a:pPr>
                      <a:r>
                        <a:rPr lang="de-CH" sz="2000" kern="100" dirty="0">
                          <a:effectLst/>
                          <a:latin typeface="Times New Roman" panose="02020603050405020304" pitchFamily="18" charset="0"/>
                          <a:cs typeface="Times New Roman" panose="02020603050405020304" pitchFamily="18" charset="0"/>
                        </a:rPr>
                        <a:t>Bindungsstörung</a:t>
                      </a:r>
                    </a:p>
                    <a:p>
                      <a:pPr>
                        <a:lnSpc>
                          <a:spcPct val="115000"/>
                        </a:lnSpc>
                      </a:pPr>
                      <a:endParaRPr lang="de-CH" sz="1400" kern="100" dirty="0">
                        <a:effectLst/>
                        <a:latin typeface="Times New Roman" panose="02020603050405020304" pitchFamily="18" charset="0"/>
                        <a:cs typeface="Times New Roman" panose="02020603050405020304" pitchFamily="18" charset="0"/>
                      </a:endParaRPr>
                    </a:p>
                  </a:txBody>
                  <a:tcPr marL="67807" marR="67807" marT="0" marB="0">
                    <a:solidFill>
                      <a:srgbClr val="CC3300"/>
                    </a:solidFill>
                  </a:tcPr>
                </a:tc>
                <a:tc>
                  <a:txBody>
                    <a:bodyPr/>
                    <a:lstStyle/>
                    <a:p>
                      <a:pPr>
                        <a:lnSpc>
                          <a:spcPct val="115000"/>
                        </a:lnSpc>
                      </a:pPr>
                      <a:r>
                        <a:rPr lang="de-CH" sz="2000" kern="100" dirty="0">
                          <a:effectLst/>
                          <a:latin typeface="Times New Roman" panose="02020603050405020304" pitchFamily="18" charset="0"/>
                          <a:ea typeface="Times New Roman" panose="02020603050405020304" pitchFamily="18" charset="0"/>
                          <a:cs typeface="Times New Roman" panose="02020603050405020304" pitchFamily="18" charset="0"/>
                        </a:rPr>
                        <a:t>(Alles aus Typ I)</a:t>
                      </a:r>
                    </a:p>
                    <a:p>
                      <a:pPr marL="342900" indent="-342900">
                        <a:lnSpc>
                          <a:spcPct val="115000"/>
                        </a:lnSpc>
                        <a:buFont typeface="Arial" panose="020B0604020202020204" pitchFamily="34" charset="0"/>
                        <a:buChar char="•"/>
                      </a:pPr>
                      <a:r>
                        <a:rPr lang="de-CH" sz="2000" kern="100" dirty="0">
                          <a:effectLst/>
                          <a:latin typeface="Times New Roman" panose="02020603050405020304" pitchFamily="18" charset="0"/>
                          <a:ea typeface="Times New Roman" panose="02020603050405020304" pitchFamily="18" charset="0"/>
                          <a:cs typeface="Times New Roman" panose="02020603050405020304" pitchFamily="18" charset="0"/>
                        </a:rPr>
                        <a:t>Anpassungsstörung</a:t>
                      </a:r>
                    </a:p>
                    <a:p>
                      <a:pPr marL="342900" indent="-342900">
                        <a:lnSpc>
                          <a:spcPct val="115000"/>
                        </a:lnSpc>
                        <a:buFont typeface="Arial" panose="020B0604020202020204" pitchFamily="34" charset="0"/>
                        <a:buChar char="•"/>
                      </a:pPr>
                      <a:r>
                        <a:rPr lang="de-CH" sz="2000" kern="100" dirty="0">
                          <a:effectLst/>
                          <a:latin typeface="Times New Roman" panose="02020603050405020304" pitchFamily="18" charset="0"/>
                          <a:ea typeface="Times New Roman" panose="02020603050405020304" pitchFamily="18" charset="0"/>
                          <a:cs typeface="Times New Roman" panose="02020603050405020304" pitchFamily="18" charset="0"/>
                        </a:rPr>
                        <a:t>Dissoziative Identitätsstörung DIS</a:t>
                      </a:r>
                    </a:p>
                    <a:p>
                      <a:pPr marL="342900" indent="-342900">
                        <a:lnSpc>
                          <a:spcPct val="115000"/>
                        </a:lnSpc>
                        <a:buFont typeface="Arial" panose="020B0604020202020204" pitchFamily="34" charset="0"/>
                        <a:buChar char="•"/>
                      </a:pPr>
                      <a:r>
                        <a:rPr lang="de-CH" sz="2000" kern="100" dirty="0">
                          <a:effectLst/>
                          <a:latin typeface="Times New Roman" panose="02020603050405020304" pitchFamily="18" charset="0"/>
                          <a:ea typeface="Times New Roman" panose="02020603050405020304" pitchFamily="18" charset="0"/>
                          <a:cs typeface="Times New Roman" panose="02020603050405020304" pitchFamily="18" charset="0"/>
                        </a:rPr>
                        <a:t>Verbitterungsstörung </a:t>
                      </a:r>
                      <a:endParaRPr lang="de-CH" sz="2000" b="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nSpc>
                          <a:spcPct val="115000"/>
                        </a:lnSpc>
                        <a:buFont typeface="Arial" panose="020B0604020202020204" pitchFamily="34" charset="0"/>
                        <a:buChar char="•"/>
                      </a:pPr>
                      <a:r>
                        <a:rPr lang="de-CH" sz="2000" b="1" dirty="0">
                          <a:latin typeface="Times New Roman" panose="02020603050405020304" pitchFamily="18" charset="0"/>
                          <a:cs typeface="Times New Roman" panose="02020603050405020304" pitchFamily="18" charset="0"/>
                        </a:rPr>
                        <a:t>Störung durch extremen Stress, nicht anderweitig spezifiziert (DESNOS)</a:t>
                      </a:r>
                      <a:r>
                        <a:rPr lang="de-CH" sz="2000" dirty="0">
                          <a:latin typeface="Times New Roman" panose="02020603050405020304" pitchFamily="18" charset="0"/>
                          <a:cs typeface="Times New Roman" panose="02020603050405020304" pitchFamily="18" charset="0"/>
                        </a:rPr>
                        <a:t>.</a:t>
                      </a:r>
                      <a:endParaRPr lang="de-CH"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endParaRPr lang="de-CH"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endParaRPr lang="de-CH"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07" marR="67807" marT="0" marB="0">
                    <a:solidFill>
                      <a:srgbClr val="CC330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de-CH" sz="14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de-CH" sz="2000" kern="100" dirty="0">
                          <a:effectLst/>
                          <a:latin typeface="Times New Roman" panose="02020603050405020304" pitchFamily="18" charset="0"/>
                          <a:ea typeface="Times New Roman" panose="02020603050405020304" pitchFamily="18" charset="0"/>
                          <a:cs typeface="Times New Roman" panose="02020603050405020304" pitchFamily="18" charset="0"/>
                        </a:rPr>
                        <a:t>Alles aus Typ I und II))</a:t>
                      </a: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de-CH" sz="2000" kern="100" dirty="0">
                          <a:effectLst/>
                          <a:latin typeface="Times New Roman" panose="02020603050405020304" pitchFamily="18" charset="0"/>
                          <a:ea typeface="Times New Roman" panose="02020603050405020304" pitchFamily="18" charset="0"/>
                          <a:cs typeface="Times New Roman" panose="02020603050405020304" pitchFamily="18" charset="0"/>
                        </a:rPr>
                        <a:t>Komplexe </a:t>
                      </a:r>
                      <a:r>
                        <a:rPr lang="de-CH"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Diss</a:t>
                      </a:r>
                      <a:r>
                        <a:rPr lang="de-CH" sz="2000" kern="100" dirty="0">
                          <a:effectLst/>
                          <a:latin typeface="Times New Roman" panose="02020603050405020304" pitchFamily="18" charset="0"/>
                          <a:ea typeface="Times New Roman" panose="02020603050405020304" pitchFamily="18" charset="0"/>
                          <a:cs typeface="Times New Roman" panose="02020603050405020304" pitchFamily="18" charset="0"/>
                        </a:rPr>
                        <a:t>. Störung</a:t>
                      </a: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de-CH"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Diss</a:t>
                      </a:r>
                      <a:r>
                        <a:rPr lang="de-CH" sz="2000" kern="100" dirty="0">
                          <a:effectLst/>
                          <a:latin typeface="Times New Roman" panose="02020603050405020304" pitchFamily="18" charset="0"/>
                          <a:ea typeface="Times New Roman" panose="02020603050405020304" pitchFamily="18" charset="0"/>
                          <a:cs typeface="Times New Roman" panose="02020603050405020304" pitchFamily="18" charset="0"/>
                        </a:rPr>
                        <a:t>. Identitätsstörung</a:t>
                      </a:r>
                    </a:p>
                    <a:p>
                      <a:pPr>
                        <a:lnSpc>
                          <a:spcPct val="115000"/>
                        </a:lnSpc>
                      </a:pPr>
                      <a:endParaRPr lang="de-CH"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07" marR="67807" marT="0" marB="0">
                    <a:solidFill>
                      <a:srgbClr val="CC3300"/>
                    </a:solidFill>
                  </a:tcPr>
                </a:tc>
                <a:extLst>
                  <a:ext uri="{0D108BD9-81ED-4DB2-BD59-A6C34878D82A}">
                    <a16:rowId xmlns:a16="http://schemas.microsoft.com/office/drawing/2014/main" val="604252469"/>
                  </a:ext>
                </a:extLst>
              </a:tr>
            </a:tbl>
          </a:graphicData>
        </a:graphic>
      </p:graphicFrame>
      <p:sp>
        <p:nvSpPr>
          <p:cNvPr id="2" name="Rechteck 1">
            <a:extLst>
              <a:ext uri="{FF2B5EF4-FFF2-40B4-BE49-F238E27FC236}">
                <a16:creationId xmlns:a16="http://schemas.microsoft.com/office/drawing/2014/main" id="{058D2A4A-9B62-32FD-EA88-853F0D9105C5}"/>
              </a:ext>
            </a:extLst>
          </p:cNvPr>
          <p:cNvSpPr/>
          <p:nvPr/>
        </p:nvSpPr>
        <p:spPr>
          <a:xfrm>
            <a:off x="9512403" y="0"/>
            <a:ext cx="2679597"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2800" dirty="0"/>
              <a:t>Vertiefungskurs</a:t>
            </a:r>
          </a:p>
        </p:txBody>
      </p:sp>
    </p:spTree>
    <p:extLst>
      <p:ext uri="{BB962C8B-B14F-4D97-AF65-F5344CB8AC3E}">
        <p14:creationId xmlns:p14="http://schemas.microsoft.com/office/powerpoint/2010/main" val="24936149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Shape 185"/>
        <p:cNvGrpSpPr/>
        <p:nvPr/>
      </p:nvGrpSpPr>
      <p:grpSpPr>
        <a:xfrm>
          <a:off x="0" y="0"/>
          <a:ext cx="0" cy="0"/>
          <a:chOff x="0" y="0"/>
          <a:chExt cx="0" cy="0"/>
        </a:xfrm>
      </p:grpSpPr>
      <p:pic>
        <p:nvPicPr>
          <p:cNvPr id="4" name="Grafik 3" descr="Ein Bild, das Text enthält.&#10;&#10;Automatisch generierte Beschreibung">
            <a:extLst>
              <a:ext uri="{FF2B5EF4-FFF2-40B4-BE49-F238E27FC236}">
                <a16:creationId xmlns:a16="http://schemas.microsoft.com/office/drawing/2014/main" id="{40A40DD5-2B66-4AFA-B6A9-8CEF813740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7807" t="26718" r="25539" b="26574"/>
          <a:stretch/>
        </p:blipFill>
        <p:spPr>
          <a:xfrm>
            <a:off x="3338452" y="1556238"/>
            <a:ext cx="4412821" cy="4447611"/>
          </a:xfrm>
          <a:prstGeom prst="rect">
            <a:avLst/>
          </a:prstGeom>
        </p:spPr>
      </p:pic>
      <p:sp>
        <p:nvSpPr>
          <p:cNvPr id="188" name="Google Shape;188;p23"/>
          <p:cNvSpPr txBox="1"/>
          <p:nvPr/>
        </p:nvSpPr>
        <p:spPr>
          <a:xfrm>
            <a:off x="916550" y="349300"/>
            <a:ext cx="10267200" cy="69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CH" sz="3000" b="1">
                <a:solidFill>
                  <a:schemeClr val="dk1"/>
                </a:solidFill>
                <a:latin typeface="Lato"/>
                <a:ea typeface="Lato"/>
                <a:cs typeface="Lato"/>
                <a:sym typeface="Lato"/>
              </a:rPr>
              <a:t>WAS PASSIERT IM HIRN </a:t>
            </a:r>
            <a:r>
              <a:rPr lang="de-CH" sz="2000" b="1">
                <a:solidFill>
                  <a:schemeClr val="dk1"/>
                </a:solidFill>
                <a:latin typeface="Lato"/>
                <a:ea typeface="Lato"/>
                <a:cs typeface="Lato"/>
                <a:sym typeface="Lato"/>
              </a:rPr>
              <a:t> </a:t>
            </a:r>
            <a:r>
              <a:rPr lang="de-CH" sz="1800" b="1">
                <a:solidFill>
                  <a:schemeClr val="dk1"/>
                </a:solidFill>
                <a:latin typeface="Lato"/>
                <a:ea typeface="Lato"/>
                <a:cs typeface="Lato"/>
                <a:sym typeface="Lato"/>
              </a:rPr>
              <a:t>(sehr vereinfachte Darstellung)</a:t>
            </a:r>
            <a:endParaRPr sz="2000" b="1">
              <a:latin typeface="Lato"/>
              <a:ea typeface="Lato"/>
              <a:cs typeface="Lato"/>
              <a:sym typeface="Lato"/>
            </a:endParaRPr>
          </a:p>
        </p:txBody>
      </p:sp>
      <p:sp>
        <p:nvSpPr>
          <p:cNvPr id="189" name="Google Shape;189;p23"/>
          <p:cNvSpPr txBox="1"/>
          <p:nvPr/>
        </p:nvSpPr>
        <p:spPr>
          <a:xfrm>
            <a:off x="7892149" y="4045100"/>
            <a:ext cx="2679597" cy="542100"/>
          </a:xfrm>
          <a:prstGeom prst="rect">
            <a:avLst/>
          </a:prstGeom>
          <a:solidFill>
            <a:srgbClr val="B2DBEE"/>
          </a:solidFill>
          <a:ln>
            <a:noFill/>
          </a:ln>
        </p:spPr>
        <p:txBody>
          <a:bodyPr spcFirstLastPara="1" wrap="square" lIns="91425" tIns="91425" rIns="91425" bIns="91425" anchor="t" anchorCtr="0">
            <a:noAutofit/>
          </a:bodyPr>
          <a:lstStyle/>
          <a:p>
            <a:pPr marL="0" lvl="0" indent="0" algn="l" rtl="0">
              <a:lnSpc>
                <a:spcPct val="107916"/>
              </a:lnSpc>
              <a:spcBef>
                <a:spcPts val="0"/>
              </a:spcBef>
              <a:spcAft>
                <a:spcPts val="800"/>
              </a:spcAft>
              <a:buClr>
                <a:schemeClr val="dk1"/>
              </a:buClr>
              <a:buSzPts val="1100"/>
              <a:buFont typeface="Arial"/>
              <a:buNone/>
            </a:pPr>
            <a:r>
              <a:rPr lang="de-CH" sz="2300" b="1" dirty="0">
                <a:latin typeface="Lato"/>
                <a:ea typeface="Lato"/>
                <a:cs typeface="Lato"/>
                <a:sym typeface="Lato"/>
              </a:rPr>
              <a:t>Limbisches System</a:t>
            </a:r>
            <a:endParaRPr sz="2300" dirty="0">
              <a:latin typeface="Lato"/>
              <a:ea typeface="Lato"/>
              <a:cs typeface="Lato"/>
              <a:sym typeface="Lato"/>
            </a:endParaRPr>
          </a:p>
        </p:txBody>
      </p:sp>
      <p:sp>
        <p:nvSpPr>
          <p:cNvPr id="190" name="Google Shape;190;p23"/>
          <p:cNvSpPr txBox="1"/>
          <p:nvPr/>
        </p:nvSpPr>
        <p:spPr>
          <a:xfrm>
            <a:off x="6825750" y="1704000"/>
            <a:ext cx="1552200" cy="542100"/>
          </a:xfrm>
          <a:prstGeom prst="rect">
            <a:avLst/>
          </a:prstGeom>
          <a:solidFill>
            <a:srgbClr val="F1C232"/>
          </a:solidFill>
          <a:ln>
            <a:noFill/>
          </a:ln>
        </p:spPr>
        <p:txBody>
          <a:bodyPr spcFirstLastPara="1" wrap="square" lIns="91425" tIns="91425" rIns="91425" bIns="91425" anchor="t" anchorCtr="0">
            <a:noAutofit/>
          </a:bodyPr>
          <a:lstStyle/>
          <a:p>
            <a:pPr marL="0" lvl="0" indent="0" algn="l" rtl="0">
              <a:lnSpc>
                <a:spcPct val="107916"/>
              </a:lnSpc>
              <a:spcBef>
                <a:spcPts val="0"/>
              </a:spcBef>
              <a:spcAft>
                <a:spcPts val="800"/>
              </a:spcAft>
              <a:buClr>
                <a:schemeClr val="dk1"/>
              </a:buClr>
              <a:buSzPts val="1100"/>
              <a:buFont typeface="Arial"/>
              <a:buNone/>
            </a:pPr>
            <a:r>
              <a:rPr lang="de-CH" sz="2300" b="1" dirty="0">
                <a:solidFill>
                  <a:schemeClr val="dk1"/>
                </a:solidFill>
                <a:latin typeface="Lato"/>
                <a:ea typeface="Lato"/>
                <a:cs typeface="Lato"/>
                <a:sym typeface="Lato"/>
              </a:rPr>
              <a:t>Grosshirn</a:t>
            </a:r>
            <a:endParaRPr sz="2300" dirty="0">
              <a:solidFill>
                <a:schemeClr val="dk1"/>
              </a:solidFill>
              <a:latin typeface="Lato"/>
              <a:ea typeface="Lato"/>
              <a:cs typeface="Lato"/>
              <a:sym typeface="Lato"/>
            </a:endParaRPr>
          </a:p>
        </p:txBody>
      </p:sp>
      <p:sp>
        <p:nvSpPr>
          <p:cNvPr id="191" name="Google Shape;191;p23"/>
          <p:cNvSpPr txBox="1"/>
          <p:nvPr/>
        </p:nvSpPr>
        <p:spPr>
          <a:xfrm>
            <a:off x="1965150" y="5360550"/>
            <a:ext cx="1646400" cy="542100"/>
          </a:xfrm>
          <a:prstGeom prst="rect">
            <a:avLst/>
          </a:prstGeom>
          <a:solidFill>
            <a:srgbClr val="C27BA0"/>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1000"/>
              </a:spcAft>
              <a:buClr>
                <a:srgbClr val="000000"/>
              </a:buClr>
              <a:buSzPts val="1100"/>
              <a:buFont typeface="Arial"/>
              <a:buNone/>
            </a:pPr>
            <a:r>
              <a:rPr lang="de-CH" sz="2300" b="1" dirty="0">
                <a:solidFill>
                  <a:srgbClr val="000000"/>
                </a:solidFill>
                <a:latin typeface="Lato"/>
                <a:ea typeface="Lato"/>
                <a:cs typeface="Lato"/>
                <a:sym typeface="Lato"/>
              </a:rPr>
              <a:t>Stammhirn</a:t>
            </a:r>
            <a:endParaRPr sz="2300" dirty="0">
              <a:solidFill>
                <a:srgbClr val="000000"/>
              </a:solidFill>
              <a:latin typeface="Lato"/>
              <a:ea typeface="Lato"/>
              <a:cs typeface="Lato"/>
              <a:sym typeface="Lato"/>
            </a:endParaRPr>
          </a:p>
        </p:txBody>
      </p:sp>
      <p:pic>
        <p:nvPicPr>
          <p:cNvPr id="3" name="Grafik 2">
            <a:extLst>
              <a:ext uri="{FF2B5EF4-FFF2-40B4-BE49-F238E27FC236}">
                <a16:creationId xmlns:a16="http://schemas.microsoft.com/office/drawing/2014/main" id="{2177D900-0A0B-4D5E-AC3F-B05D606494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9071382">
            <a:off x="5915851" y="2605926"/>
            <a:ext cx="1641640" cy="323741"/>
          </a:xfrm>
          <a:prstGeom prst="rect">
            <a:avLst/>
          </a:prstGeom>
        </p:spPr>
      </p:pic>
      <p:pic>
        <p:nvPicPr>
          <p:cNvPr id="13" name="Grafik 12">
            <a:extLst>
              <a:ext uri="{FF2B5EF4-FFF2-40B4-BE49-F238E27FC236}">
                <a16:creationId xmlns:a16="http://schemas.microsoft.com/office/drawing/2014/main" id="{E806049F-A378-47BA-BECB-B698D9D07FB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690629">
            <a:off x="5687873" y="3988340"/>
            <a:ext cx="2263569" cy="323741"/>
          </a:xfrm>
          <a:prstGeom prst="rect">
            <a:avLst/>
          </a:prstGeom>
        </p:spPr>
      </p:pic>
      <p:pic>
        <p:nvPicPr>
          <p:cNvPr id="14" name="Grafik 13">
            <a:extLst>
              <a:ext uri="{FF2B5EF4-FFF2-40B4-BE49-F238E27FC236}">
                <a16:creationId xmlns:a16="http://schemas.microsoft.com/office/drawing/2014/main" id="{7E95A172-F645-484B-81C4-79240D0C3B5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958909">
            <a:off x="3543105" y="5315063"/>
            <a:ext cx="1599022" cy="323741"/>
          </a:xfrm>
          <a:prstGeom prst="rect">
            <a:avLst/>
          </a:prstGeom>
        </p:spPr>
      </p:pic>
      <p:sp>
        <p:nvSpPr>
          <p:cNvPr id="5" name="Textfeld 4">
            <a:extLst>
              <a:ext uri="{FF2B5EF4-FFF2-40B4-BE49-F238E27FC236}">
                <a16:creationId xmlns:a16="http://schemas.microsoft.com/office/drawing/2014/main" id="{89DF7BDF-99B7-3C13-AAB8-8EECDF8536BB}"/>
              </a:ext>
            </a:extLst>
          </p:cNvPr>
          <p:cNvSpPr txBox="1"/>
          <p:nvPr/>
        </p:nvSpPr>
        <p:spPr>
          <a:xfrm>
            <a:off x="723657" y="6327133"/>
            <a:ext cx="6096000" cy="384144"/>
          </a:xfrm>
          <a:prstGeom prst="rect">
            <a:avLst/>
          </a:prstGeom>
          <a:noFill/>
        </p:spPr>
        <p:txBody>
          <a:bodyPr wrap="square">
            <a:spAutoFit/>
          </a:bodyPr>
          <a:lstStyle/>
          <a:p>
            <a:pPr lvl="0">
              <a:lnSpc>
                <a:spcPct val="115000"/>
              </a:lnSpc>
              <a:spcBef>
                <a:spcPts val="415"/>
              </a:spcBef>
            </a:pPr>
            <a:r>
              <a:rPr lang="de-DE" sz="1800" dirty="0">
                <a:effectLst/>
                <a:latin typeface="Verdana" panose="020B0604030504040204" pitchFamily="34" charset="0"/>
                <a:ea typeface="TimesNewRomanPSMT"/>
                <a:cs typeface="Times New Roman" panose="02020603050405020304" pitchFamily="18" charset="0"/>
              </a:rPr>
              <a:t>(Hüther, 2013)</a:t>
            </a:r>
            <a:endParaRPr lang="de-CH" sz="1400" dirty="0">
              <a:effectLst/>
              <a:latin typeface="Times New Roman" panose="02020603050405020304" pitchFamily="18" charset="0"/>
              <a:ea typeface="TimesNewRomanPSMT"/>
              <a:cs typeface="Times New Roman" panose="02020603050405020304" pitchFamily="18" charset="0"/>
            </a:endParaRPr>
          </a:p>
        </p:txBody>
      </p:sp>
      <p:sp>
        <p:nvSpPr>
          <p:cNvPr id="6" name="Rechteck 5">
            <a:extLst>
              <a:ext uri="{FF2B5EF4-FFF2-40B4-BE49-F238E27FC236}">
                <a16:creationId xmlns:a16="http://schemas.microsoft.com/office/drawing/2014/main" id="{067832B8-3389-DBBB-7D74-A9C4FB082026}"/>
              </a:ext>
            </a:extLst>
          </p:cNvPr>
          <p:cNvSpPr/>
          <p:nvPr/>
        </p:nvSpPr>
        <p:spPr>
          <a:xfrm>
            <a:off x="9512403" y="0"/>
            <a:ext cx="2679597"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2800" dirty="0"/>
              <a:t>Vertiefungskurs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9C654-E7FE-4054-5CDF-2EFEA1A7EE4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C1F842A-52BA-CD83-58A5-CC41B915FA96}"/>
              </a:ext>
            </a:extLst>
          </p:cNvPr>
          <p:cNvSpPr>
            <a:spLocks noGrp="1"/>
          </p:cNvSpPr>
          <p:nvPr>
            <p:ph type="title"/>
          </p:nvPr>
        </p:nvSpPr>
        <p:spPr>
          <a:xfrm>
            <a:off x="838200" y="365125"/>
            <a:ext cx="10515600" cy="1325563"/>
          </a:xfrm>
        </p:spPr>
        <p:txBody>
          <a:bodyPr/>
          <a:lstStyle/>
          <a:p>
            <a:r>
              <a:rPr lang="de-CH" dirty="0"/>
              <a:t>Zum Seminar</a:t>
            </a:r>
          </a:p>
        </p:txBody>
      </p:sp>
      <p:sp>
        <p:nvSpPr>
          <p:cNvPr id="3" name="Inhaltsplatzhalter 2">
            <a:extLst>
              <a:ext uri="{FF2B5EF4-FFF2-40B4-BE49-F238E27FC236}">
                <a16:creationId xmlns:a16="http://schemas.microsoft.com/office/drawing/2014/main" id="{0F667BFD-4784-34E0-2300-41631DCA5FAF}"/>
              </a:ext>
            </a:extLst>
          </p:cNvPr>
          <p:cNvSpPr>
            <a:spLocks noGrp="1"/>
          </p:cNvSpPr>
          <p:nvPr>
            <p:ph idx="1"/>
          </p:nvPr>
        </p:nvSpPr>
        <p:spPr>
          <a:xfrm>
            <a:off x="838200" y="1825625"/>
            <a:ext cx="10515600" cy="4351338"/>
          </a:xfrm>
        </p:spPr>
        <p:txBody>
          <a:bodyPr/>
          <a:lstStyle/>
          <a:p>
            <a:r>
              <a:rPr lang="de-CH" dirty="0"/>
              <a:t>Für wen gedacht</a:t>
            </a:r>
          </a:p>
          <a:p>
            <a:pPr lvl="1"/>
            <a:r>
              <a:rPr lang="de-CH" dirty="0"/>
              <a:t>Für Betroffene</a:t>
            </a:r>
          </a:p>
          <a:p>
            <a:pPr lvl="1"/>
            <a:r>
              <a:rPr lang="de-CH" dirty="0"/>
              <a:t>Für Bereitwillige, Betroffene zu begleiten</a:t>
            </a:r>
          </a:p>
          <a:p>
            <a:r>
              <a:rPr lang="de-CH" dirty="0"/>
              <a:t>Zu meiner Person</a:t>
            </a:r>
          </a:p>
          <a:p>
            <a:r>
              <a:rPr lang="de-CH" dirty="0">
                <a:highlight>
                  <a:srgbClr val="FFFF00"/>
                </a:highlight>
              </a:rPr>
              <a:t>Zum Seminar</a:t>
            </a:r>
          </a:p>
          <a:p>
            <a:r>
              <a:rPr lang="de-CH" dirty="0"/>
              <a:t>Zertifikat auf Verlangen</a:t>
            </a:r>
          </a:p>
          <a:p>
            <a:r>
              <a:rPr lang="de-CH" dirty="0"/>
              <a:t>Leicht verständlich</a:t>
            </a:r>
          </a:p>
          <a:p>
            <a:endParaRPr lang="de-CH" dirty="0"/>
          </a:p>
          <a:p>
            <a:endParaRPr lang="de-CH" dirty="0"/>
          </a:p>
        </p:txBody>
      </p:sp>
      <p:sp>
        <p:nvSpPr>
          <p:cNvPr id="4" name="Rechteck 3">
            <a:extLst>
              <a:ext uri="{FF2B5EF4-FFF2-40B4-BE49-F238E27FC236}">
                <a16:creationId xmlns:a16="http://schemas.microsoft.com/office/drawing/2014/main" id="{F38657D3-98F1-43EA-2059-0762E094493C}"/>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3</a:t>
            </a:r>
          </a:p>
        </p:txBody>
      </p:sp>
      <p:sp>
        <p:nvSpPr>
          <p:cNvPr id="5" name="Pfeil: nach rechts 4">
            <a:extLst>
              <a:ext uri="{FF2B5EF4-FFF2-40B4-BE49-F238E27FC236}">
                <a16:creationId xmlns:a16="http://schemas.microsoft.com/office/drawing/2014/main" id="{18FAE0FB-ECFF-B1F0-975B-1C24E79DB0B6}"/>
              </a:ext>
            </a:extLst>
          </p:cNvPr>
          <p:cNvSpPr/>
          <p:nvPr/>
        </p:nvSpPr>
        <p:spPr>
          <a:xfrm>
            <a:off x="8183880" y="195485"/>
            <a:ext cx="2962656" cy="786384"/>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de-CH" dirty="0"/>
              <a:t>Auf welcher Seite wir sind</a:t>
            </a:r>
          </a:p>
        </p:txBody>
      </p:sp>
    </p:spTree>
    <p:extLst>
      <p:ext uri="{BB962C8B-B14F-4D97-AF65-F5344CB8AC3E}">
        <p14:creationId xmlns:p14="http://schemas.microsoft.com/office/powerpoint/2010/main" val="39102725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64">
          <a:extLst>
            <a:ext uri="{FF2B5EF4-FFF2-40B4-BE49-F238E27FC236}">
              <a16:creationId xmlns:a16="http://schemas.microsoft.com/office/drawing/2014/main" id="{C3A3E8B8-0FD3-7234-BC41-84CC70880C7B}"/>
            </a:ext>
          </a:extLst>
        </p:cNvPr>
        <p:cNvGrpSpPr/>
        <p:nvPr/>
      </p:nvGrpSpPr>
      <p:grpSpPr>
        <a:xfrm>
          <a:off x="0" y="0"/>
          <a:ext cx="0" cy="0"/>
          <a:chOff x="0" y="0"/>
          <a:chExt cx="0" cy="0"/>
        </a:xfrm>
      </p:grpSpPr>
      <p:pic>
        <p:nvPicPr>
          <p:cNvPr id="3" name="Grafik 2">
            <a:extLst>
              <a:ext uri="{FF2B5EF4-FFF2-40B4-BE49-F238E27FC236}">
                <a16:creationId xmlns:a16="http://schemas.microsoft.com/office/drawing/2014/main" id="{8E06C38B-6789-8AEF-DFA0-2451B79BF5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9399" y="1286773"/>
            <a:ext cx="9310255" cy="5211356"/>
          </a:xfrm>
          <a:prstGeom prst="rect">
            <a:avLst/>
          </a:prstGeom>
        </p:spPr>
      </p:pic>
      <p:pic>
        <p:nvPicPr>
          <p:cNvPr id="14" name="Grafik 13">
            <a:extLst>
              <a:ext uri="{FF2B5EF4-FFF2-40B4-BE49-F238E27FC236}">
                <a16:creationId xmlns:a16="http://schemas.microsoft.com/office/drawing/2014/main" id="{F856AF65-FFB5-1523-E833-1110F667A6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1130" y="3526933"/>
            <a:ext cx="3934014" cy="2896858"/>
          </a:xfrm>
          <a:prstGeom prst="rect">
            <a:avLst/>
          </a:prstGeom>
        </p:spPr>
      </p:pic>
      <p:pic>
        <p:nvPicPr>
          <p:cNvPr id="19" name="Grafik 18">
            <a:extLst>
              <a:ext uri="{FF2B5EF4-FFF2-40B4-BE49-F238E27FC236}">
                <a16:creationId xmlns:a16="http://schemas.microsoft.com/office/drawing/2014/main" id="{E711E350-6345-6A5A-88EF-1AF4B7386A4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512805" y="1181139"/>
            <a:ext cx="1456230" cy="1910628"/>
          </a:xfrm>
          <a:prstGeom prst="rect">
            <a:avLst/>
          </a:prstGeom>
        </p:spPr>
      </p:pic>
      <p:sp>
        <p:nvSpPr>
          <p:cNvPr id="268" name="Google Shape;268;p31">
            <a:extLst>
              <a:ext uri="{FF2B5EF4-FFF2-40B4-BE49-F238E27FC236}">
                <a16:creationId xmlns:a16="http://schemas.microsoft.com/office/drawing/2014/main" id="{A461A2D2-F006-1E9C-DB14-7460FE95B404}"/>
              </a:ext>
            </a:extLst>
          </p:cNvPr>
          <p:cNvSpPr txBox="1"/>
          <p:nvPr/>
        </p:nvSpPr>
        <p:spPr>
          <a:xfrm>
            <a:off x="1090626" y="3718583"/>
            <a:ext cx="3802031" cy="2513558"/>
          </a:xfrm>
          <a:prstGeom prst="rect">
            <a:avLst/>
          </a:prstGeom>
          <a:noFill/>
          <a:ln>
            <a:noFill/>
          </a:ln>
        </p:spPr>
        <p:txBody>
          <a:bodyPr spcFirstLastPara="1" wrap="square" lIns="91425" tIns="91425" rIns="91425" bIns="91425" anchor="t" anchorCtr="0">
            <a:noAutofit/>
          </a:bodyPr>
          <a:lstStyle/>
          <a:p>
            <a:pPr marL="0" lvl="0" indent="0" rtl="0">
              <a:lnSpc>
                <a:spcPct val="107916"/>
              </a:lnSpc>
              <a:spcBef>
                <a:spcPts val="0"/>
              </a:spcBef>
              <a:spcAft>
                <a:spcPts val="0"/>
              </a:spcAft>
              <a:buClr>
                <a:schemeClr val="dk1"/>
              </a:buClr>
              <a:buSzPts val="1100"/>
              <a:buFont typeface="Arial"/>
              <a:buNone/>
            </a:pPr>
            <a:r>
              <a:rPr lang="de-CH" sz="1800" dirty="0">
                <a:solidFill>
                  <a:schemeClr val="dk1"/>
                </a:solidFill>
                <a:latin typeface="Lato"/>
                <a:ea typeface="Lato"/>
                <a:cs typeface="Lato"/>
                <a:sym typeface="Lato"/>
              </a:rPr>
              <a:t>Intensive und wiederholte traumatische Erlebnisse werden</a:t>
            </a:r>
            <a:br>
              <a:rPr lang="de-CH" sz="1800" dirty="0">
                <a:solidFill>
                  <a:schemeClr val="dk1"/>
                </a:solidFill>
                <a:latin typeface="Lato"/>
                <a:ea typeface="Lato"/>
                <a:cs typeface="Lato"/>
                <a:sym typeface="Lato"/>
              </a:rPr>
            </a:br>
            <a:r>
              <a:rPr lang="de-CH" sz="1800" dirty="0">
                <a:solidFill>
                  <a:schemeClr val="dk1"/>
                </a:solidFill>
                <a:latin typeface="Lato"/>
                <a:ea typeface="Lato"/>
                <a:cs typeface="Lato"/>
                <a:sym typeface="Lato"/>
              </a:rPr>
              <a:t>im Hirn abgespalten gespeichert. </a:t>
            </a:r>
            <a:br>
              <a:rPr lang="de-CH" sz="1800" dirty="0">
                <a:solidFill>
                  <a:schemeClr val="dk1"/>
                </a:solidFill>
                <a:latin typeface="Lato"/>
                <a:ea typeface="Lato"/>
                <a:cs typeface="Lato"/>
                <a:sym typeface="Lato"/>
              </a:rPr>
            </a:br>
            <a:r>
              <a:rPr lang="de-CH" sz="1800" dirty="0">
                <a:solidFill>
                  <a:schemeClr val="dk1"/>
                </a:solidFill>
                <a:latin typeface="Lato"/>
                <a:ea typeface="Lato"/>
                <a:cs typeface="Lato"/>
                <a:sym typeface="Lato"/>
              </a:rPr>
              <a:t>Bildlich gesprochen wie in einem Schacht, der im Hirn steckt.</a:t>
            </a:r>
          </a:p>
          <a:p>
            <a:pPr marL="0" lvl="0" indent="0" rtl="0">
              <a:lnSpc>
                <a:spcPct val="107916"/>
              </a:lnSpc>
              <a:spcBef>
                <a:spcPts val="0"/>
              </a:spcBef>
              <a:spcAft>
                <a:spcPts val="0"/>
              </a:spcAft>
              <a:buClr>
                <a:schemeClr val="dk1"/>
              </a:buClr>
              <a:buSzPts val="1100"/>
              <a:buFont typeface="Arial"/>
              <a:buNone/>
            </a:pPr>
            <a:r>
              <a:rPr lang="de-CH" sz="1800" dirty="0">
                <a:solidFill>
                  <a:schemeClr val="dk1"/>
                </a:solidFill>
                <a:latin typeface="Lato"/>
                <a:ea typeface="Lato"/>
                <a:cs typeface="Lato"/>
                <a:sym typeface="Lato"/>
              </a:rPr>
              <a:t>Ein äusserer Reiz kann damit verbundene Reaktionen wieder auslösen. </a:t>
            </a:r>
            <a:endParaRPr sz="1800" dirty="0">
              <a:solidFill>
                <a:schemeClr val="dk1"/>
              </a:solidFill>
              <a:highlight>
                <a:srgbClr val="FFFF00"/>
              </a:highlight>
              <a:latin typeface="Lato"/>
              <a:ea typeface="Lato"/>
              <a:cs typeface="Lato"/>
              <a:sym typeface="Lato"/>
            </a:endParaRPr>
          </a:p>
        </p:txBody>
      </p:sp>
      <p:sp>
        <p:nvSpPr>
          <p:cNvPr id="10" name="Textfeld 9">
            <a:extLst>
              <a:ext uri="{FF2B5EF4-FFF2-40B4-BE49-F238E27FC236}">
                <a16:creationId xmlns:a16="http://schemas.microsoft.com/office/drawing/2014/main" id="{F6AF7406-76DB-F932-F346-27FC9928D0BA}"/>
              </a:ext>
            </a:extLst>
          </p:cNvPr>
          <p:cNvSpPr txBox="1"/>
          <p:nvPr/>
        </p:nvSpPr>
        <p:spPr>
          <a:xfrm>
            <a:off x="9487368" y="5357397"/>
            <a:ext cx="1485257" cy="276999"/>
          </a:xfrm>
          <a:prstGeom prst="rect">
            <a:avLst/>
          </a:prstGeom>
          <a:noFill/>
        </p:spPr>
        <p:txBody>
          <a:bodyPr wrap="square" rtlCol="0">
            <a:spAutoFit/>
          </a:bodyPr>
          <a:lstStyle/>
          <a:p>
            <a:pPr algn="ctr"/>
            <a:r>
              <a:rPr lang="de-CH" sz="1200" dirty="0">
                <a:solidFill>
                  <a:schemeClr val="tx1">
                    <a:lumMod val="75000"/>
                    <a:lumOff val="25000"/>
                  </a:schemeClr>
                </a:solidFill>
                <a:latin typeface="Lato" panose="020B0604020202020204" charset="0"/>
              </a:rPr>
              <a:t>LOGIK</a:t>
            </a:r>
          </a:p>
        </p:txBody>
      </p:sp>
      <p:sp>
        <p:nvSpPr>
          <p:cNvPr id="16" name="Textfeld 15">
            <a:extLst>
              <a:ext uri="{FF2B5EF4-FFF2-40B4-BE49-F238E27FC236}">
                <a16:creationId xmlns:a16="http://schemas.microsoft.com/office/drawing/2014/main" id="{04603E01-71E6-C4A6-C764-FB0CA00AF559}"/>
              </a:ext>
            </a:extLst>
          </p:cNvPr>
          <p:cNvSpPr txBox="1"/>
          <p:nvPr/>
        </p:nvSpPr>
        <p:spPr>
          <a:xfrm>
            <a:off x="9009506" y="5669281"/>
            <a:ext cx="2421102" cy="430887"/>
          </a:xfrm>
          <a:prstGeom prst="rect">
            <a:avLst/>
          </a:prstGeom>
          <a:noFill/>
        </p:spPr>
        <p:txBody>
          <a:bodyPr wrap="square" rtlCol="0">
            <a:spAutoFit/>
          </a:bodyPr>
          <a:lstStyle/>
          <a:p>
            <a:r>
              <a:rPr lang="de-CH" sz="2200" dirty="0">
                <a:solidFill>
                  <a:schemeClr val="tx1">
                    <a:lumMod val="75000"/>
                    <a:lumOff val="25000"/>
                  </a:schemeClr>
                </a:solidFill>
                <a:latin typeface="Lato" panose="020B0604020202020204" charset="0"/>
              </a:rPr>
              <a:t>E  M  O  T  I  O  N</a:t>
            </a:r>
          </a:p>
        </p:txBody>
      </p:sp>
      <p:sp>
        <p:nvSpPr>
          <p:cNvPr id="17" name="Textfeld 16">
            <a:extLst>
              <a:ext uri="{FF2B5EF4-FFF2-40B4-BE49-F238E27FC236}">
                <a16:creationId xmlns:a16="http://schemas.microsoft.com/office/drawing/2014/main" id="{4B6111E2-7490-1276-BA1B-F097052B4591}"/>
              </a:ext>
            </a:extLst>
          </p:cNvPr>
          <p:cNvSpPr txBox="1"/>
          <p:nvPr/>
        </p:nvSpPr>
        <p:spPr>
          <a:xfrm>
            <a:off x="8907510" y="6060904"/>
            <a:ext cx="2731964" cy="430887"/>
          </a:xfrm>
          <a:prstGeom prst="rect">
            <a:avLst/>
          </a:prstGeom>
          <a:noFill/>
        </p:spPr>
        <p:txBody>
          <a:bodyPr wrap="square" rtlCol="0">
            <a:spAutoFit/>
          </a:bodyPr>
          <a:lstStyle/>
          <a:p>
            <a:r>
              <a:rPr lang="de-CH" sz="2200" dirty="0">
                <a:solidFill>
                  <a:schemeClr val="tx1">
                    <a:lumMod val="75000"/>
                    <a:lumOff val="25000"/>
                  </a:schemeClr>
                </a:solidFill>
                <a:latin typeface="Lato" panose="020B0604020202020204" charset="0"/>
              </a:rPr>
              <a:t>KÖRPERREAKTION</a:t>
            </a:r>
          </a:p>
        </p:txBody>
      </p:sp>
      <p:sp>
        <p:nvSpPr>
          <p:cNvPr id="21" name="Textfeld 20">
            <a:extLst>
              <a:ext uri="{FF2B5EF4-FFF2-40B4-BE49-F238E27FC236}">
                <a16:creationId xmlns:a16="http://schemas.microsoft.com/office/drawing/2014/main" id="{82523920-0001-5FFB-A3E8-391E81D21759}"/>
              </a:ext>
            </a:extLst>
          </p:cNvPr>
          <p:cNvSpPr txBox="1"/>
          <p:nvPr/>
        </p:nvSpPr>
        <p:spPr>
          <a:xfrm>
            <a:off x="9031378" y="2113937"/>
            <a:ext cx="1900050" cy="369332"/>
          </a:xfrm>
          <a:prstGeom prst="rect">
            <a:avLst/>
          </a:prstGeom>
          <a:noFill/>
        </p:spPr>
        <p:txBody>
          <a:bodyPr wrap="square" rtlCol="0">
            <a:spAutoFit/>
          </a:bodyPr>
          <a:lstStyle/>
          <a:p>
            <a:pPr algn="ctr"/>
            <a:r>
              <a:rPr lang="de-CH" sz="1800" dirty="0">
                <a:solidFill>
                  <a:schemeClr val="tx1"/>
                </a:solidFill>
                <a:latin typeface="Lato" panose="020B0604020202020204" charset="0"/>
              </a:rPr>
              <a:t>GEDANKEN</a:t>
            </a:r>
          </a:p>
        </p:txBody>
      </p:sp>
      <p:sp>
        <p:nvSpPr>
          <p:cNvPr id="23" name="Textfeld 22">
            <a:extLst>
              <a:ext uri="{FF2B5EF4-FFF2-40B4-BE49-F238E27FC236}">
                <a16:creationId xmlns:a16="http://schemas.microsoft.com/office/drawing/2014/main" id="{3D105B5B-F1AB-35C5-E822-455AD9C99B4F}"/>
              </a:ext>
            </a:extLst>
          </p:cNvPr>
          <p:cNvSpPr txBox="1"/>
          <p:nvPr/>
        </p:nvSpPr>
        <p:spPr>
          <a:xfrm>
            <a:off x="7944677" y="1479043"/>
            <a:ext cx="3040035" cy="369332"/>
          </a:xfrm>
          <a:prstGeom prst="rect">
            <a:avLst/>
          </a:prstGeom>
          <a:noFill/>
        </p:spPr>
        <p:txBody>
          <a:bodyPr wrap="square" rtlCol="0">
            <a:spAutoFit/>
          </a:bodyPr>
          <a:lstStyle/>
          <a:p>
            <a:pPr algn="ctr"/>
            <a:r>
              <a:rPr lang="de-CH" sz="1800" dirty="0">
                <a:solidFill>
                  <a:schemeClr val="tx1"/>
                </a:solidFill>
                <a:latin typeface="Lato" panose="020B0604020202020204" charset="0"/>
              </a:rPr>
              <a:t>KÖRPERREAKTION</a:t>
            </a:r>
          </a:p>
        </p:txBody>
      </p:sp>
      <p:sp>
        <p:nvSpPr>
          <p:cNvPr id="24" name="Textfeld 23">
            <a:extLst>
              <a:ext uri="{FF2B5EF4-FFF2-40B4-BE49-F238E27FC236}">
                <a16:creationId xmlns:a16="http://schemas.microsoft.com/office/drawing/2014/main" id="{E074267A-41E6-6704-6E69-59B452385A6B}"/>
              </a:ext>
            </a:extLst>
          </p:cNvPr>
          <p:cNvSpPr txBox="1"/>
          <p:nvPr/>
        </p:nvSpPr>
        <p:spPr>
          <a:xfrm>
            <a:off x="8718424" y="2434133"/>
            <a:ext cx="3040035" cy="369332"/>
          </a:xfrm>
          <a:prstGeom prst="rect">
            <a:avLst/>
          </a:prstGeom>
          <a:noFill/>
        </p:spPr>
        <p:txBody>
          <a:bodyPr wrap="square" rtlCol="0">
            <a:spAutoFit/>
          </a:bodyPr>
          <a:lstStyle/>
          <a:p>
            <a:pPr algn="ctr"/>
            <a:r>
              <a:rPr lang="de-CH" sz="1800" dirty="0">
                <a:solidFill>
                  <a:schemeClr val="tx1"/>
                </a:solidFill>
                <a:latin typeface="Lato" panose="020B0604020202020204" charset="0"/>
              </a:rPr>
              <a:t>VERHALTEN</a:t>
            </a:r>
          </a:p>
        </p:txBody>
      </p:sp>
      <p:sp>
        <p:nvSpPr>
          <p:cNvPr id="25" name="Textfeld 24">
            <a:extLst>
              <a:ext uri="{FF2B5EF4-FFF2-40B4-BE49-F238E27FC236}">
                <a16:creationId xmlns:a16="http://schemas.microsoft.com/office/drawing/2014/main" id="{DED6C704-CBDE-F3E7-E3C2-7C02081620D3}"/>
              </a:ext>
            </a:extLst>
          </p:cNvPr>
          <p:cNvSpPr txBox="1"/>
          <p:nvPr/>
        </p:nvSpPr>
        <p:spPr>
          <a:xfrm>
            <a:off x="9775490" y="2772188"/>
            <a:ext cx="1483947" cy="369332"/>
          </a:xfrm>
          <a:prstGeom prst="rect">
            <a:avLst/>
          </a:prstGeom>
          <a:noFill/>
        </p:spPr>
        <p:txBody>
          <a:bodyPr wrap="square" rtlCol="0">
            <a:spAutoFit/>
          </a:bodyPr>
          <a:lstStyle/>
          <a:p>
            <a:r>
              <a:rPr lang="de-CH" sz="1800" dirty="0">
                <a:solidFill>
                  <a:schemeClr val="tx1"/>
                </a:solidFill>
                <a:latin typeface="Lato" panose="020B0604020202020204" charset="0"/>
              </a:rPr>
              <a:t>ALTER</a:t>
            </a:r>
          </a:p>
        </p:txBody>
      </p:sp>
      <p:pic>
        <p:nvPicPr>
          <p:cNvPr id="20" name="Grafik 19">
            <a:extLst>
              <a:ext uri="{FF2B5EF4-FFF2-40B4-BE49-F238E27FC236}">
                <a16:creationId xmlns:a16="http://schemas.microsoft.com/office/drawing/2014/main" id="{AD251ABF-1F0D-091E-9B60-43B48478E4E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98283" y="1303463"/>
            <a:ext cx="1808106" cy="1543524"/>
          </a:xfrm>
          <a:prstGeom prst="rect">
            <a:avLst/>
          </a:prstGeom>
        </p:spPr>
      </p:pic>
      <p:sp>
        <p:nvSpPr>
          <p:cNvPr id="29" name="Textfeld 28">
            <a:extLst>
              <a:ext uri="{FF2B5EF4-FFF2-40B4-BE49-F238E27FC236}">
                <a16:creationId xmlns:a16="http://schemas.microsoft.com/office/drawing/2014/main" id="{63D027BD-E842-FBE1-D768-56EE8375E326}"/>
              </a:ext>
            </a:extLst>
          </p:cNvPr>
          <p:cNvSpPr txBox="1"/>
          <p:nvPr/>
        </p:nvSpPr>
        <p:spPr>
          <a:xfrm>
            <a:off x="427850" y="6387508"/>
            <a:ext cx="1901369" cy="338554"/>
          </a:xfrm>
          <a:prstGeom prst="rect">
            <a:avLst/>
          </a:prstGeom>
          <a:noFill/>
        </p:spPr>
        <p:txBody>
          <a:bodyPr wrap="square" rtlCol="0">
            <a:spAutoFit/>
          </a:bodyPr>
          <a:lstStyle/>
          <a:p>
            <a:pPr algn="r"/>
            <a:r>
              <a:rPr lang="de-CH" sz="1600" dirty="0">
                <a:latin typeface="Lato" panose="020B0604020202020204" charset="0"/>
              </a:rPr>
              <a:t>(Hüther, 2013)</a:t>
            </a:r>
          </a:p>
        </p:txBody>
      </p:sp>
      <p:sp>
        <p:nvSpPr>
          <p:cNvPr id="22" name="Textfeld 21">
            <a:extLst>
              <a:ext uri="{FF2B5EF4-FFF2-40B4-BE49-F238E27FC236}">
                <a16:creationId xmlns:a16="http://schemas.microsoft.com/office/drawing/2014/main" id="{DDA0A5D9-778A-F0B9-A73E-A7B7D4C1AC25}"/>
              </a:ext>
            </a:extLst>
          </p:cNvPr>
          <p:cNvSpPr txBox="1"/>
          <p:nvPr/>
        </p:nvSpPr>
        <p:spPr>
          <a:xfrm>
            <a:off x="8617414" y="1775882"/>
            <a:ext cx="1900050" cy="369332"/>
          </a:xfrm>
          <a:prstGeom prst="rect">
            <a:avLst/>
          </a:prstGeom>
          <a:noFill/>
        </p:spPr>
        <p:txBody>
          <a:bodyPr wrap="square" rtlCol="0">
            <a:spAutoFit/>
          </a:bodyPr>
          <a:lstStyle/>
          <a:p>
            <a:pPr algn="ctr"/>
            <a:r>
              <a:rPr lang="de-CH" sz="1800" dirty="0">
                <a:solidFill>
                  <a:schemeClr val="tx1"/>
                </a:solidFill>
                <a:latin typeface="Lato" panose="020B0604020202020204" charset="0"/>
              </a:rPr>
              <a:t>GEFÜHLE</a:t>
            </a:r>
          </a:p>
        </p:txBody>
      </p:sp>
      <p:pic>
        <p:nvPicPr>
          <p:cNvPr id="27" name="Grafik 26">
            <a:extLst>
              <a:ext uri="{FF2B5EF4-FFF2-40B4-BE49-F238E27FC236}">
                <a16:creationId xmlns:a16="http://schemas.microsoft.com/office/drawing/2014/main" id="{79957A05-6174-A021-DB7F-A88C443C695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20014" b="-12130"/>
          <a:stretch/>
        </p:blipFill>
        <p:spPr>
          <a:xfrm>
            <a:off x="4959627" y="1763254"/>
            <a:ext cx="1010280" cy="864872"/>
          </a:xfrm>
          <a:prstGeom prst="rect">
            <a:avLst/>
          </a:prstGeom>
        </p:spPr>
      </p:pic>
      <p:pic>
        <p:nvPicPr>
          <p:cNvPr id="30" name="Grafik 29">
            <a:extLst>
              <a:ext uri="{FF2B5EF4-FFF2-40B4-BE49-F238E27FC236}">
                <a16:creationId xmlns:a16="http://schemas.microsoft.com/office/drawing/2014/main" id="{EBB06ED4-70B6-BFEA-978B-6BD6A2F816D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21145" b="-12130"/>
          <a:stretch/>
        </p:blipFill>
        <p:spPr>
          <a:xfrm>
            <a:off x="2815894" y="1763254"/>
            <a:ext cx="890147" cy="872270"/>
          </a:xfrm>
          <a:prstGeom prst="rect">
            <a:avLst/>
          </a:prstGeom>
        </p:spPr>
      </p:pic>
      <p:sp>
        <p:nvSpPr>
          <p:cNvPr id="2" name="Titel 1">
            <a:extLst>
              <a:ext uri="{FF2B5EF4-FFF2-40B4-BE49-F238E27FC236}">
                <a16:creationId xmlns:a16="http://schemas.microsoft.com/office/drawing/2014/main" id="{01AB5EDE-7119-66A5-58F1-8376265BE22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effectLst>
                  <a:outerShdw blurRad="38100" dist="38100" dir="2700000" algn="tl">
                    <a:srgbClr val="000000">
                      <a:alpha val="43137"/>
                    </a:srgbClr>
                  </a:outerShdw>
                </a:effectLst>
              </a:rPr>
              <a:t>Traumaschacht - Abspaltungen</a:t>
            </a:r>
          </a:p>
        </p:txBody>
      </p:sp>
      <p:sp>
        <p:nvSpPr>
          <p:cNvPr id="5" name="Rechteck 4">
            <a:extLst>
              <a:ext uri="{FF2B5EF4-FFF2-40B4-BE49-F238E27FC236}">
                <a16:creationId xmlns:a16="http://schemas.microsoft.com/office/drawing/2014/main" id="{5BA2EFF2-AB1C-E36F-8C5B-68739E07F1F4}"/>
              </a:ext>
            </a:extLst>
          </p:cNvPr>
          <p:cNvSpPr/>
          <p:nvPr/>
        </p:nvSpPr>
        <p:spPr>
          <a:xfrm>
            <a:off x="9512403" y="0"/>
            <a:ext cx="2679597"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2800" dirty="0"/>
              <a:t>Vertiefungskurs</a:t>
            </a:r>
          </a:p>
        </p:txBody>
      </p:sp>
    </p:spTree>
    <p:extLst>
      <p:ext uri="{BB962C8B-B14F-4D97-AF65-F5344CB8AC3E}">
        <p14:creationId xmlns:p14="http://schemas.microsoft.com/office/powerpoint/2010/main" val="3941579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6BACF-C381-F04A-7450-0713DDBF980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D6F8C83-337C-4F0B-C534-AB3E596459B7}"/>
              </a:ext>
            </a:extLst>
          </p:cNvPr>
          <p:cNvSpPr>
            <a:spLocks noGrp="1"/>
          </p:cNvSpPr>
          <p:nvPr>
            <p:ph type="title"/>
          </p:nvPr>
        </p:nvSpPr>
        <p:spPr>
          <a:solidFill>
            <a:schemeClr val="accent6">
              <a:lumMod val="20000"/>
              <a:lumOff val="80000"/>
            </a:schemeClr>
          </a:solidFill>
        </p:spPr>
        <p:txBody>
          <a:bodyPr/>
          <a:lstStyle/>
          <a:p>
            <a:r>
              <a:rPr lang="de-CH" dirty="0"/>
              <a:t>Was kommt als nächstes</a:t>
            </a:r>
          </a:p>
        </p:txBody>
      </p:sp>
      <p:pic>
        <p:nvPicPr>
          <p:cNvPr id="1026" name="Picture 2" descr="Shocked excited students listening to lecture in university">
            <a:extLst>
              <a:ext uri="{FF2B5EF4-FFF2-40B4-BE49-F238E27FC236}">
                <a16:creationId xmlns:a16="http://schemas.microsoft.com/office/drawing/2014/main" id="{9214D04D-D0F8-216D-F00C-804CA78C7F8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50675"/>
          <a:stretch>
            <a:fillRect/>
          </a:stretch>
        </p:blipFill>
        <p:spPr bwMode="auto">
          <a:xfrm>
            <a:off x="1133475" y="1848644"/>
            <a:ext cx="6523821" cy="21463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Gerader Verbinder 3">
            <a:extLst>
              <a:ext uri="{FF2B5EF4-FFF2-40B4-BE49-F238E27FC236}">
                <a16:creationId xmlns:a16="http://schemas.microsoft.com/office/drawing/2014/main" id="{7CD7AE61-832B-D9A2-76BE-8C12A7FE5DE4}"/>
              </a:ext>
            </a:extLst>
          </p:cNvPr>
          <p:cNvCxnSpPr>
            <a:cxnSpLocks/>
          </p:cNvCxnSpPr>
          <p:nvPr/>
        </p:nvCxnSpPr>
        <p:spPr>
          <a:xfrm flipV="1">
            <a:off x="838200" y="4152900"/>
            <a:ext cx="10515600" cy="3810"/>
          </a:xfrm>
          <a:prstGeom prst="line">
            <a:avLst/>
          </a:prstGeom>
          <a:ln w="76200">
            <a:solidFill>
              <a:srgbClr val="5C67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854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duotone>
              <a:schemeClr val="bg2">
                <a:shade val="45000"/>
                <a:satMod val="135000"/>
              </a:schemeClr>
              <a:prstClr val="white"/>
            </a:duotone>
          </a:blip>
          <a:stretch>
            <a:fillRect/>
          </a:stretch>
        </p:blipFill>
        <p:spPr>
          <a:xfrm>
            <a:off x="9185189" y="0"/>
            <a:ext cx="3006811" cy="6819447"/>
          </a:xfrm>
          <a:prstGeom prst="rect">
            <a:avLst/>
          </a:prstGeom>
        </p:spPr>
      </p:pic>
      <p:sp>
        <p:nvSpPr>
          <p:cNvPr id="3" name="Inhaltsplatzhalter 2"/>
          <p:cNvSpPr>
            <a:spLocks noGrp="1"/>
          </p:cNvSpPr>
          <p:nvPr>
            <p:ph idx="1"/>
          </p:nvPr>
        </p:nvSpPr>
        <p:spPr>
          <a:xfrm>
            <a:off x="838200" y="1076326"/>
            <a:ext cx="8734168" cy="5781674"/>
          </a:xfrm>
        </p:spPr>
        <p:txBody>
          <a:bodyPr>
            <a:normAutofit/>
          </a:bodyPr>
          <a:lstStyle/>
          <a:p>
            <a:pPr marL="0" indent="0">
              <a:buNone/>
            </a:pPr>
            <a:endParaRPr lang="de-DE" b="1" dirty="0">
              <a:effectLst>
                <a:outerShdw blurRad="38100" dist="38100" dir="2700000" algn="tl">
                  <a:srgbClr val="000000">
                    <a:alpha val="43137"/>
                  </a:srgbClr>
                </a:outerShdw>
              </a:effectLst>
            </a:endParaRPr>
          </a:p>
          <a:p>
            <a:pPr marL="0" indent="0">
              <a:buNone/>
            </a:pPr>
            <a:r>
              <a:rPr lang="de-DE" dirty="0"/>
              <a:t>Aufteilung des Menschen in 2 oder 3 Teile</a:t>
            </a:r>
          </a:p>
          <a:p>
            <a:pPr lvl="1"/>
            <a:r>
              <a:rPr lang="de-DE" sz="2800" dirty="0"/>
              <a:t>2-teilig: </a:t>
            </a:r>
            <a:r>
              <a:rPr lang="de-DE" sz="2800" dirty="0" err="1"/>
              <a:t>Dychotomie</a:t>
            </a:r>
            <a:r>
              <a:rPr lang="de-DE" sz="2800" dirty="0"/>
              <a:t>,  Herz-Leib, Innen-Aussen (AT) </a:t>
            </a:r>
          </a:p>
          <a:p>
            <a:pPr lvl="1"/>
            <a:r>
              <a:rPr lang="de-DE" sz="2800" dirty="0"/>
              <a:t>3-teilig: </a:t>
            </a:r>
            <a:r>
              <a:rPr lang="de-DE" sz="2800" dirty="0" err="1"/>
              <a:t>Trychotomie</a:t>
            </a:r>
            <a:r>
              <a:rPr lang="de-DE" sz="2800" dirty="0"/>
              <a:t>,  Seele-Körper-Geist (NT)</a:t>
            </a:r>
          </a:p>
          <a:p>
            <a:pPr marL="457200" lvl="1" indent="0">
              <a:buNone/>
            </a:pPr>
            <a:endParaRPr lang="de-DE" sz="2800" dirty="0">
              <a:solidFill>
                <a:srgbClr val="FF0000"/>
              </a:solidFill>
            </a:endParaRPr>
          </a:p>
          <a:p>
            <a:pPr marL="0" indent="0">
              <a:buNone/>
            </a:pPr>
            <a:r>
              <a:rPr lang="de-DE" sz="3200" dirty="0">
                <a:solidFill>
                  <a:srgbClr val="7030A0"/>
                </a:solidFill>
              </a:rPr>
              <a:t>„Gott selbst,… Er bewahre euer </a:t>
            </a:r>
            <a:r>
              <a:rPr lang="de-DE" sz="3200" b="1" dirty="0">
                <a:solidFill>
                  <a:srgbClr val="7030A0"/>
                </a:solidFill>
              </a:rPr>
              <a:t>ganzes</a:t>
            </a:r>
            <a:r>
              <a:rPr lang="de-DE" sz="3200" dirty="0">
                <a:solidFill>
                  <a:srgbClr val="7030A0"/>
                </a:solidFill>
              </a:rPr>
              <a:t> Wesen</a:t>
            </a:r>
            <a:r>
              <a:rPr lang="de-DE" sz="3200" b="1" dirty="0">
                <a:solidFill>
                  <a:srgbClr val="7030A0"/>
                </a:solidFill>
              </a:rPr>
              <a:t> </a:t>
            </a:r>
            <a:r>
              <a:rPr lang="de-DE" sz="3200" dirty="0">
                <a:solidFill>
                  <a:srgbClr val="7030A0"/>
                </a:solidFill>
              </a:rPr>
              <a:t>– </a:t>
            </a:r>
            <a:r>
              <a:rPr lang="de-DE" sz="3200" b="1" dirty="0">
                <a:solidFill>
                  <a:srgbClr val="7030A0"/>
                </a:solidFill>
              </a:rPr>
              <a:t>Geist, Seele und Leib </a:t>
            </a:r>
            <a:r>
              <a:rPr lang="de-DE" sz="3200" dirty="0">
                <a:solidFill>
                  <a:srgbClr val="7030A0"/>
                </a:solidFill>
              </a:rPr>
              <a:t>– …“</a:t>
            </a:r>
          </a:p>
          <a:p>
            <a:pPr marL="0" indent="0">
              <a:buNone/>
            </a:pPr>
            <a:r>
              <a:rPr lang="de-DE" sz="2400" dirty="0">
                <a:solidFill>
                  <a:srgbClr val="7030A0"/>
                </a:solidFill>
              </a:rPr>
              <a:t>1. Thessalonicher 5 23</a:t>
            </a:r>
            <a:r>
              <a:rPr lang="de-DE" sz="2400" i="1" dirty="0">
                <a:solidFill>
                  <a:srgbClr val="7030A0"/>
                </a:solidFill>
                <a:effectLst>
                  <a:outerShdw blurRad="38100" dist="38100" dir="2700000" algn="tl">
                    <a:srgbClr val="000000">
                      <a:alpha val="43137"/>
                    </a:srgbClr>
                  </a:outerShdw>
                </a:effectLst>
              </a:rPr>
              <a:t> </a:t>
            </a:r>
            <a:endParaRPr lang="de-CH" sz="2400" dirty="0">
              <a:solidFill>
                <a:srgbClr val="7030A0"/>
              </a:solidFill>
              <a:latin typeface="Cambria" panose="02040503050406030204" pitchFamily="18" charset="0"/>
            </a:endParaRPr>
          </a:p>
        </p:txBody>
      </p:sp>
      <p:sp>
        <p:nvSpPr>
          <p:cNvPr id="2" name="Rechteck 1">
            <a:extLst>
              <a:ext uri="{FF2B5EF4-FFF2-40B4-BE49-F238E27FC236}">
                <a16:creationId xmlns:a16="http://schemas.microsoft.com/office/drawing/2014/main" id="{03379959-3559-4E5A-F9D2-45157D344200}"/>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12</a:t>
            </a:r>
          </a:p>
        </p:txBody>
      </p:sp>
      <p:sp>
        <p:nvSpPr>
          <p:cNvPr id="6" name="Titel 1">
            <a:extLst>
              <a:ext uri="{FF2B5EF4-FFF2-40B4-BE49-F238E27FC236}">
                <a16:creationId xmlns:a16="http://schemas.microsoft.com/office/drawing/2014/main" id="{B2955F05-75EB-098A-5087-A4F2B64EAE45}"/>
              </a:ext>
            </a:extLst>
          </p:cNvPr>
          <p:cNvSpPr>
            <a:spLocks noGrp="1"/>
          </p:cNvSpPr>
          <p:nvPr>
            <p:ph type="title"/>
          </p:nvPr>
        </p:nvSpPr>
        <p:spPr>
          <a:xfrm>
            <a:off x="838200" y="365125"/>
            <a:ext cx="10515600" cy="1325563"/>
          </a:xfrm>
        </p:spPr>
        <p:txBody>
          <a:bodyPr/>
          <a:lstStyle/>
          <a:p>
            <a:r>
              <a:rPr lang="de-CH" dirty="0">
                <a:solidFill>
                  <a:schemeClr val="tx2">
                    <a:lumMod val="75000"/>
                    <a:lumOff val="25000"/>
                  </a:schemeClr>
                </a:solidFill>
              </a:rPr>
              <a:t>Zwei- oder Dreiteiligkeit</a:t>
            </a:r>
            <a:endParaRPr lang="de-CH" baseline="30000" dirty="0">
              <a:solidFill>
                <a:schemeClr val="tx2">
                  <a:lumMod val="75000"/>
                  <a:lumOff val="25000"/>
                </a:schemeClr>
              </a:solidFill>
            </a:endParaRPr>
          </a:p>
        </p:txBody>
      </p:sp>
    </p:spTree>
    <p:extLst>
      <p:ext uri="{BB962C8B-B14F-4D97-AF65-F5344CB8AC3E}">
        <p14:creationId xmlns:p14="http://schemas.microsoft.com/office/powerpoint/2010/main" val="38343052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107.png"/>
          <p:cNvPicPr/>
          <p:nvPr/>
        </p:nvPicPr>
        <p:blipFill>
          <a:blip r:embed="rId3">
            <a:extLst>
              <a:ext uri="{28A0092B-C50C-407E-A947-70E740481C1C}">
                <a14:useLocalDpi xmlns:a14="http://schemas.microsoft.com/office/drawing/2010/main" val="0"/>
              </a:ext>
            </a:extLst>
          </a:blip>
          <a:srcRect/>
          <a:stretch>
            <a:fillRect/>
          </a:stretch>
        </p:blipFill>
        <p:spPr>
          <a:xfrm>
            <a:off x="1153297" y="1005016"/>
            <a:ext cx="10363200" cy="5852984"/>
          </a:xfrm>
          <a:prstGeom prst="rect">
            <a:avLst/>
          </a:prstGeom>
          <a:ln/>
          <a:effectLst>
            <a:outerShdw blurRad="50800" dist="38100" dir="2700000" algn="tl" rotWithShape="0">
              <a:prstClr val="black">
                <a:alpha val="40000"/>
              </a:prstClr>
            </a:outerShdw>
          </a:effectLst>
        </p:spPr>
      </p:pic>
      <p:sp>
        <p:nvSpPr>
          <p:cNvPr id="3" name="Rechteck 2">
            <a:extLst>
              <a:ext uri="{FF2B5EF4-FFF2-40B4-BE49-F238E27FC236}">
                <a16:creationId xmlns:a16="http://schemas.microsoft.com/office/drawing/2014/main" id="{FB09E1C0-B2D2-A9E7-CE45-32584685991E}"/>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12</a:t>
            </a:r>
          </a:p>
        </p:txBody>
      </p:sp>
      <p:sp>
        <p:nvSpPr>
          <p:cNvPr id="7" name="Titel 1">
            <a:extLst>
              <a:ext uri="{FF2B5EF4-FFF2-40B4-BE49-F238E27FC236}">
                <a16:creationId xmlns:a16="http://schemas.microsoft.com/office/drawing/2014/main" id="{E3E6D587-3E1D-880F-FB89-6CBD44CAD2DE}"/>
              </a:ext>
            </a:extLst>
          </p:cNvPr>
          <p:cNvSpPr txBox="1">
            <a:spLocks/>
          </p:cNvSpPr>
          <p:nvPr/>
        </p:nvSpPr>
        <p:spPr>
          <a:xfrm>
            <a:off x="1000897" y="-11871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tx2">
                    <a:lumMod val="75000"/>
                    <a:lumOff val="25000"/>
                  </a:schemeClr>
                </a:solidFill>
              </a:rPr>
              <a:t>Dreiteiligkeit</a:t>
            </a:r>
            <a:endParaRPr lang="de-CH" baseline="30000" dirty="0">
              <a:solidFill>
                <a:schemeClr val="tx2">
                  <a:lumMod val="75000"/>
                  <a:lumOff val="25000"/>
                </a:schemeClr>
              </a:solidFill>
            </a:endParaRPr>
          </a:p>
        </p:txBody>
      </p:sp>
    </p:spTree>
    <p:extLst>
      <p:ext uri="{BB962C8B-B14F-4D97-AF65-F5344CB8AC3E}">
        <p14:creationId xmlns:p14="http://schemas.microsoft.com/office/powerpoint/2010/main" val="17543375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a:extLst>
              <a:ext uri="{FF2B5EF4-FFF2-40B4-BE49-F238E27FC236}">
                <a16:creationId xmlns:a16="http://schemas.microsoft.com/office/drawing/2014/main" id="{06826C1E-F6A0-75C9-DBB4-08AD33B45F99}"/>
              </a:ext>
            </a:extLst>
          </p:cNvPr>
          <p:cNvSpPr>
            <a:spLocks noGrp="1"/>
          </p:cNvSpPr>
          <p:nvPr>
            <p:ph idx="1"/>
          </p:nvPr>
        </p:nvSpPr>
        <p:spPr>
          <a:xfrm>
            <a:off x="3875314" y="1611014"/>
            <a:ext cx="6792686" cy="4565951"/>
          </a:xfrm>
          <a:solidFill>
            <a:srgbClr val="FFFFFF">
              <a:alpha val="94902"/>
            </a:srgbClr>
          </a:solidFill>
        </p:spPr>
        <p:txBody>
          <a:bodyPr>
            <a:normAutofit/>
          </a:bodyPr>
          <a:lstStyle/>
          <a:p>
            <a:endParaRPr lang="de-CH" dirty="0"/>
          </a:p>
          <a:p>
            <a:r>
              <a:rPr lang="de-CH" dirty="0"/>
              <a:t>Träger der Seele </a:t>
            </a:r>
          </a:p>
          <a:p>
            <a:r>
              <a:rPr lang="de-CH" dirty="0"/>
              <a:t>Träger des Geistes</a:t>
            </a:r>
          </a:p>
          <a:p>
            <a:pPr marL="0" indent="0">
              <a:buNone/>
            </a:pPr>
            <a:endParaRPr lang="de-CH" dirty="0"/>
          </a:p>
          <a:p>
            <a:pPr marL="0" indent="0">
              <a:buNone/>
            </a:pPr>
            <a:r>
              <a:rPr lang="de-CH" dirty="0"/>
              <a:t>Die Seele ist im Körper zuhause: braucht, nutzt und steuert den Körper</a:t>
            </a:r>
          </a:p>
          <a:p>
            <a:pPr marL="0" indent="0">
              <a:buNone/>
            </a:pPr>
            <a:r>
              <a:rPr lang="de-CH" dirty="0"/>
              <a:t>Seele und Körper: Psychosomatik</a:t>
            </a:r>
          </a:p>
          <a:p>
            <a:pPr lvl="1"/>
            <a:r>
              <a:rPr lang="de-CH" dirty="0"/>
              <a:t>Über 80% aller Krankheiten und Beschwerden werden durch die Seele ausgelöst</a:t>
            </a:r>
          </a:p>
        </p:txBody>
      </p:sp>
      <p:pic>
        <p:nvPicPr>
          <p:cNvPr id="2" name="image107.png">
            <a:extLst>
              <a:ext uri="{FF2B5EF4-FFF2-40B4-BE49-F238E27FC236}">
                <a16:creationId xmlns:a16="http://schemas.microsoft.com/office/drawing/2014/main" id="{F3F7AB5B-0020-878E-4C3D-E343E75F4354}"/>
              </a:ext>
            </a:extLst>
          </p:cNvPr>
          <p:cNvPicPr/>
          <p:nvPr/>
        </p:nvPicPr>
        <p:blipFill>
          <a:blip r:embed="rId3">
            <a:extLst>
              <a:ext uri="{28A0092B-C50C-407E-A947-70E740481C1C}">
                <a14:useLocalDpi xmlns:a14="http://schemas.microsoft.com/office/drawing/2010/main" val="0"/>
              </a:ext>
            </a:extLst>
          </a:blip>
          <a:srcRect r="81922"/>
          <a:stretch>
            <a:fillRect/>
          </a:stretch>
        </p:blipFill>
        <p:spPr>
          <a:xfrm>
            <a:off x="1153297" y="1005016"/>
            <a:ext cx="1873520" cy="5852984"/>
          </a:xfrm>
          <a:prstGeom prst="rect">
            <a:avLst/>
          </a:prstGeom>
          <a:ln/>
          <a:effectLst>
            <a:outerShdw blurRad="50800" dist="38100" dir="2700000" algn="tl" rotWithShape="0">
              <a:prstClr val="black">
                <a:alpha val="40000"/>
              </a:prstClr>
            </a:outerShdw>
          </a:effectLst>
        </p:spPr>
      </p:pic>
      <p:sp>
        <p:nvSpPr>
          <p:cNvPr id="6" name="Titel 1">
            <a:extLst>
              <a:ext uri="{FF2B5EF4-FFF2-40B4-BE49-F238E27FC236}">
                <a16:creationId xmlns:a16="http://schemas.microsoft.com/office/drawing/2014/main" id="{C42B7B86-5787-4A4F-90F9-F698B3E5AAE3}"/>
              </a:ext>
            </a:extLst>
          </p:cNvPr>
          <p:cNvSpPr txBox="1">
            <a:spLocks/>
          </p:cNvSpPr>
          <p:nvPr/>
        </p:nvSpPr>
        <p:spPr>
          <a:xfrm>
            <a:off x="1000897" y="-11871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tx2">
                    <a:lumMod val="75000"/>
                    <a:lumOff val="25000"/>
                  </a:schemeClr>
                </a:solidFill>
              </a:rPr>
              <a:t>Dreiteiligkeit</a:t>
            </a:r>
            <a:endParaRPr lang="de-CH" baseline="30000" dirty="0">
              <a:solidFill>
                <a:schemeClr val="tx2">
                  <a:lumMod val="75000"/>
                  <a:lumOff val="25000"/>
                </a:schemeClr>
              </a:solidFill>
            </a:endParaRPr>
          </a:p>
        </p:txBody>
      </p:sp>
      <p:sp>
        <p:nvSpPr>
          <p:cNvPr id="7" name="Rechteck 6">
            <a:extLst>
              <a:ext uri="{FF2B5EF4-FFF2-40B4-BE49-F238E27FC236}">
                <a16:creationId xmlns:a16="http://schemas.microsoft.com/office/drawing/2014/main" id="{32791095-0F74-DA63-85DB-07E4C587A1F2}"/>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12</a:t>
            </a:r>
          </a:p>
        </p:txBody>
      </p:sp>
    </p:spTree>
    <p:extLst>
      <p:ext uri="{BB962C8B-B14F-4D97-AF65-F5344CB8AC3E}">
        <p14:creationId xmlns:p14="http://schemas.microsoft.com/office/powerpoint/2010/main" val="27938558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E18D3-BC9D-0EEC-18B3-711E99175AEA}"/>
            </a:ext>
          </a:extLst>
        </p:cNvPr>
        <p:cNvGrpSpPr/>
        <p:nvPr/>
      </p:nvGrpSpPr>
      <p:grpSpPr>
        <a:xfrm>
          <a:off x="0" y="0"/>
          <a:ext cx="0" cy="0"/>
          <a:chOff x="0" y="0"/>
          <a:chExt cx="0" cy="0"/>
        </a:xfrm>
      </p:grpSpPr>
      <p:pic>
        <p:nvPicPr>
          <p:cNvPr id="2" name="image107.png">
            <a:extLst>
              <a:ext uri="{FF2B5EF4-FFF2-40B4-BE49-F238E27FC236}">
                <a16:creationId xmlns:a16="http://schemas.microsoft.com/office/drawing/2014/main" id="{E874BE97-76EB-C6EB-15F6-48A5C699C345}"/>
              </a:ext>
            </a:extLst>
          </p:cNvPr>
          <p:cNvPicPr/>
          <p:nvPr/>
        </p:nvPicPr>
        <p:blipFill>
          <a:blip r:embed="rId3">
            <a:extLst>
              <a:ext uri="{28A0092B-C50C-407E-A947-70E740481C1C}">
                <a14:useLocalDpi xmlns:a14="http://schemas.microsoft.com/office/drawing/2010/main" val="0"/>
              </a:ext>
            </a:extLst>
          </a:blip>
          <a:srcRect l="67926" r="2"/>
          <a:stretch>
            <a:fillRect/>
          </a:stretch>
        </p:blipFill>
        <p:spPr>
          <a:xfrm>
            <a:off x="8192655" y="1005016"/>
            <a:ext cx="3323842" cy="5852984"/>
          </a:xfrm>
          <a:prstGeom prst="rect">
            <a:avLst/>
          </a:prstGeom>
          <a:ln/>
          <a:effectLst>
            <a:outerShdw blurRad="50800" dist="38100" dir="2700000" algn="tl" rotWithShape="0">
              <a:prstClr val="black">
                <a:alpha val="40000"/>
              </a:prstClr>
            </a:outerShdw>
          </a:effectLst>
        </p:spPr>
      </p:pic>
      <p:sp>
        <p:nvSpPr>
          <p:cNvPr id="6" name="Titel 1">
            <a:extLst>
              <a:ext uri="{FF2B5EF4-FFF2-40B4-BE49-F238E27FC236}">
                <a16:creationId xmlns:a16="http://schemas.microsoft.com/office/drawing/2014/main" id="{58982719-8939-1104-BBBD-29E61D4D71A2}"/>
              </a:ext>
            </a:extLst>
          </p:cNvPr>
          <p:cNvSpPr txBox="1">
            <a:spLocks/>
          </p:cNvSpPr>
          <p:nvPr/>
        </p:nvSpPr>
        <p:spPr>
          <a:xfrm>
            <a:off x="1000897" y="-11871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tx2">
                    <a:lumMod val="75000"/>
                    <a:lumOff val="25000"/>
                  </a:schemeClr>
                </a:solidFill>
              </a:rPr>
              <a:t>Dreiteiligkeit</a:t>
            </a:r>
            <a:endParaRPr lang="de-CH" baseline="30000" dirty="0">
              <a:solidFill>
                <a:schemeClr val="tx2">
                  <a:lumMod val="75000"/>
                  <a:lumOff val="25000"/>
                </a:schemeClr>
              </a:solidFill>
            </a:endParaRPr>
          </a:p>
        </p:txBody>
      </p:sp>
      <p:sp>
        <p:nvSpPr>
          <p:cNvPr id="7" name="Rechteck 6">
            <a:extLst>
              <a:ext uri="{FF2B5EF4-FFF2-40B4-BE49-F238E27FC236}">
                <a16:creationId xmlns:a16="http://schemas.microsoft.com/office/drawing/2014/main" id="{1D745942-DABE-22CC-951D-9C88E2E6C2CD}"/>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12</a:t>
            </a:r>
          </a:p>
        </p:txBody>
      </p:sp>
      <p:sp>
        <p:nvSpPr>
          <p:cNvPr id="8" name="Inhaltsplatzhalter 2">
            <a:extLst>
              <a:ext uri="{FF2B5EF4-FFF2-40B4-BE49-F238E27FC236}">
                <a16:creationId xmlns:a16="http://schemas.microsoft.com/office/drawing/2014/main" id="{C29E3F3C-0465-7CA1-ED6F-7E7974BE876D}"/>
              </a:ext>
            </a:extLst>
          </p:cNvPr>
          <p:cNvSpPr>
            <a:spLocks noGrp="1"/>
          </p:cNvSpPr>
          <p:nvPr>
            <p:ph idx="1"/>
          </p:nvPr>
        </p:nvSpPr>
        <p:spPr>
          <a:xfrm>
            <a:off x="1145309" y="1611014"/>
            <a:ext cx="6561777" cy="4565951"/>
          </a:xfrm>
          <a:solidFill>
            <a:srgbClr val="FFFFFF">
              <a:alpha val="94902"/>
            </a:srgbClr>
          </a:solidFill>
        </p:spPr>
        <p:txBody>
          <a:bodyPr>
            <a:normAutofit/>
          </a:bodyPr>
          <a:lstStyle/>
          <a:p>
            <a:pPr marL="0" indent="0">
              <a:buNone/>
            </a:pPr>
            <a:endParaRPr lang="de-CH" dirty="0"/>
          </a:p>
          <a:p>
            <a:pPr marL="0" indent="0">
              <a:buNone/>
            </a:pPr>
            <a:r>
              <a:rPr lang="de-CH" b="1" dirty="0"/>
              <a:t>Geist</a:t>
            </a:r>
            <a:r>
              <a:rPr lang="de-CH" dirty="0"/>
              <a:t>: die Fähigkeit, mit Gott Beziehung zu leben</a:t>
            </a:r>
          </a:p>
          <a:p>
            <a:pPr marL="0" indent="0">
              <a:buNone/>
            </a:pPr>
            <a:endParaRPr lang="de-CH" dirty="0"/>
          </a:p>
          <a:p>
            <a:pPr marL="0" indent="0">
              <a:buNone/>
            </a:pPr>
            <a:r>
              <a:rPr lang="de-CH" b="1" dirty="0"/>
              <a:t>Geist</a:t>
            </a:r>
            <a:r>
              <a:rPr lang="de-CH" dirty="0"/>
              <a:t>: muss neu geboren werden und wachsen (</a:t>
            </a:r>
            <a:r>
              <a:rPr lang="de-CH" dirty="0" err="1"/>
              <a:t>Joh</a:t>
            </a:r>
            <a:r>
              <a:rPr lang="de-CH" dirty="0"/>
              <a:t> 3,3; </a:t>
            </a:r>
            <a:r>
              <a:rPr lang="de-CH" dirty="0" err="1"/>
              <a:t>Eph</a:t>
            </a:r>
            <a:r>
              <a:rPr lang="de-CH" dirty="0"/>
              <a:t> 4,13)</a:t>
            </a:r>
          </a:p>
          <a:p>
            <a:pPr marL="0" indent="0">
              <a:buNone/>
            </a:pPr>
            <a:endParaRPr lang="de-CH" dirty="0"/>
          </a:p>
          <a:p>
            <a:pPr marL="0" indent="0">
              <a:buNone/>
            </a:pPr>
            <a:r>
              <a:rPr lang="de-CH" b="1" dirty="0"/>
              <a:t>Geist</a:t>
            </a:r>
            <a:r>
              <a:rPr lang="de-CH" dirty="0"/>
              <a:t>: möchte Körper und Seele beeinflussen</a:t>
            </a:r>
          </a:p>
        </p:txBody>
      </p:sp>
    </p:spTree>
    <p:extLst>
      <p:ext uri="{BB962C8B-B14F-4D97-AF65-F5344CB8AC3E}">
        <p14:creationId xmlns:p14="http://schemas.microsoft.com/office/powerpoint/2010/main" val="10689926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A5EA5-EB50-AFA3-892A-D728BEBBA5B8}"/>
            </a:ext>
          </a:extLst>
        </p:cNvPr>
        <p:cNvGrpSpPr/>
        <p:nvPr/>
      </p:nvGrpSpPr>
      <p:grpSpPr>
        <a:xfrm>
          <a:off x="0" y="0"/>
          <a:ext cx="0" cy="0"/>
          <a:chOff x="0" y="0"/>
          <a:chExt cx="0" cy="0"/>
        </a:xfrm>
      </p:grpSpPr>
      <p:pic>
        <p:nvPicPr>
          <p:cNvPr id="2" name="image107.png">
            <a:extLst>
              <a:ext uri="{FF2B5EF4-FFF2-40B4-BE49-F238E27FC236}">
                <a16:creationId xmlns:a16="http://schemas.microsoft.com/office/drawing/2014/main" id="{2EF116F4-33F9-5A80-9E0A-A0C0F618AEE7}"/>
              </a:ext>
            </a:extLst>
          </p:cNvPr>
          <p:cNvPicPr/>
          <p:nvPr/>
        </p:nvPicPr>
        <p:blipFill>
          <a:blip r:embed="rId3">
            <a:extLst>
              <a:ext uri="{28A0092B-C50C-407E-A947-70E740481C1C}">
                <a14:useLocalDpi xmlns:a14="http://schemas.microsoft.com/office/drawing/2010/main" val="0"/>
              </a:ext>
            </a:extLst>
          </a:blip>
          <a:srcRect l="67926" r="2"/>
          <a:stretch>
            <a:fillRect/>
          </a:stretch>
        </p:blipFill>
        <p:spPr>
          <a:xfrm>
            <a:off x="8192655" y="1005016"/>
            <a:ext cx="3323842" cy="5852984"/>
          </a:xfrm>
          <a:prstGeom prst="rect">
            <a:avLst/>
          </a:prstGeom>
          <a:ln/>
          <a:effectLst>
            <a:outerShdw blurRad="50800" dist="38100" dir="2700000" algn="tl" rotWithShape="0">
              <a:prstClr val="black">
                <a:alpha val="40000"/>
              </a:prstClr>
            </a:outerShdw>
          </a:effectLst>
        </p:spPr>
      </p:pic>
      <p:sp>
        <p:nvSpPr>
          <p:cNvPr id="6" name="Titel 1">
            <a:extLst>
              <a:ext uri="{FF2B5EF4-FFF2-40B4-BE49-F238E27FC236}">
                <a16:creationId xmlns:a16="http://schemas.microsoft.com/office/drawing/2014/main" id="{FD61625C-7459-04A1-5FFA-05D77E74A514}"/>
              </a:ext>
            </a:extLst>
          </p:cNvPr>
          <p:cNvSpPr txBox="1">
            <a:spLocks/>
          </p:cNvSpPr>
          <p:nvPr/>
        </p:nvSpPr>
        <p:spPr>
          <a:xfrm>
            <a:off x="1000897" y="-11871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tx2">
                    <a:lumMod val="75000"/>
                    <a:lumOff val="25000"/>
                  </a:schemeClr>
                </a:solidFill>
              </a:rPr>
              <a:t>Dreiteiligkeit</a:t>
            </a:r>
            <a:endParaRPr lang="de-CH" baseline="30000" dirty="0">
              <a:solidFill>
                <a:schemeClr val="tx2">
                  <a:lumMod val="75000"/>
                  <a:lumOff val="25000"/>
                </a:schemeClr>
              </a:solidFill>
            </a:endParaRPr>
          </a:p>
        </p:txBody>
      </p:sp>
      <p:sp>
        <p:nvSpPr>
          <p:cNvPr id="7" name="Rechteck 6">
            <a:extLst>
              <a:ext uri="{FF2B5EF4-FFF2-40B4-BE49-F238E27FC236}">
                <a16:creationId xmlns:a16="http://schemas.microsoft.com/office/drawing/2014/main" id="{FCF251BA-4687-2FBB-6111-EBA4EE1DED4D}"/>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12</a:t>
            </a:r>
          </a:p>
        </p:txBody>
      </p:sp>
      <p:sp>
        <p:nvSpPr>
          <p:cNvPr id="11" name="Inhaltsplatzhalter 3">
            <a:extLst>
              <a:ext uri="{FF2B5EF4-FFF2-40B4-BE49-F238E27FC236}">
                <a16:creationId xmlns:a16="http://schemas.microsoft.com/office/drawing/2014/main" id="{5FE64420-F686-136D-1875-D7AA188FE952}"/>
              </a:ext>
            </a:extLst>
          </p:cNvPr>
          <p:cNvSpPr txBox="1">
            <a:spLocks/>
          </p:cNvSpPr>
          <p:nvPr/>
        </p:nvSpPr>
        <p:spPr>
          <a:xfrm>
            <a:off x="738170" y="1425856"/>
            <a:ext cx="7362121" cy="5432144"/>
          </a:xfrm>
          <a:prstGeom prst="rect">
            <a:avLst/>
          </a:prstGeom>
          <a:solidFill>
            <a:schemeClr val="accent2"/>
          </a:solidFill>
          <a:ln w="25400" cap="flat" cmpd="sng">
            <a:solidFill>
              <a:srgbClr val="8C3A38"/>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25" tIns="45700" rIns="91425" bIns="457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buFont typeface="Arial" panose="020B0604020202020204" pitchFamily="34" charset="0"/>
              <a:buNone/>
            </a:pPr>
            <a:r>
              <a:rPr lang="de-CH" b="1" dirty="0">
                <a:solidFill>
                  <a:srgbClr val="FFFFFF"/>
                </a:solidFill>
                <a:latin typeface="Calibri" panose="020F0502020204030204" pitchFamily="34" charset="0"/>
                <a:ea typeface="Calibri" panose="020F0502020204030204" pitchFamily="34" charset="0"/>
              </a:rPr>
              <a:t>Zum Thema Geist:</a:t>
            </a:r>
            <a:endParaRPr lang="de-CH" dirty="0">
              <a:solidFill>
                <a:srgbClr val="000000"/>
              </a:solidFill>
              <a:latin typeface="Calibri" panose="020F0502020204030204" pitchFamily="34" charset="0"/>
              <a:ea typeface="Calibri" panose="020F0502020204030204" pitchFamily="34" charset="0"/>
            </a:endParaRPr>
          </a:p>
          <a:p>
            <a:pPr marL="0" indent="0" algn="ctr">
              <a:lnSpc>
                <a:spcPct val="115000"/>
              </a:lnSpc>
              <a:buFont typeface="Arial" panose="020B0604020202020204" pitchFamily="34" charset="0"/>
              <a:buNone/>
            </a:pPr>
            <a:r>
              <a:rPr lang="de-CH" dirty="0">
                <a:solidFill>
                  <a:srgbClr val="FFFFFF"/>
                </a:solidFill>
                <a:latin typeface="Calibri" panose="020F0502020204030204" pitchFamily="34" charset="0"/>
                <a:ea typeface="Calibri" panose="020F0502020204030204" pitchFamily="34" charset="0"/>
              </a:rPr>
              <a:t>Besuchen Sie eine seelsorgerliche Reparaturwerkstatt  oder kirchliche Seelen-Tankstelle in ihrer Nähe!</a:t>
            </a:r>
            <a:br>
              <a:rPr lang="de-CH" dirty="0">
                <a:solidFill>
                  <a:srgbClr val="FFFFFF"/>
                </a:solidFill>
                <a:latin typeface="Calibri" panose="020F0502020204030204" pitchFamily="34" charset="0"/>
                <a:ea typeface="Calibri" panose="020F0502020204030204" pitchFamily="34" charset="0"/>
              </a:rPr>
            </a:br>
            <a:r>
              <a:rPr lang="de-CH" dirty="0">
                <a:solidFill>
                  <a:srgbClr val="000000"/>
                </a:solidFill>
                <a:latin typeface="Calibri" panose="020F0502020204030204" pitchFamily="34" charset="0"/>
                <a:ea typeface="Calibri" panose="020F0502020204030204" pitchFamily="34" charset="0"/>
              </a:rPr>
              <a:t> </a:t>
            </a:r>
          </a:p>
          <a:p>
            <a:pPr marL="0" indent="0" algn="ctr">
              <a:lnSpc>
                <a:spcPct val="115000"/>
              </a:lnSpc>
              <a:buFont typeface="Arial" panose="020B0604020202020204" pitchFamily="34" charset="0"/>
              <a:buNone/>
            </a:pPr>
            <a:r>
              <a:rPr lang="de-CH" dirty="0">
                <a:solidFill>
                  <a:srgbClr val="FFFFFF"/>
                </a:solidFill>
                <a:latin typeface="Calibri" panose="020F0502020204030204" pitchFamily="34" charset="0"/>
                <a:ea typeface="Calibri" panose="020F0502020204030204" pitchFamily="34" charset="0"/>
              </a:rPr>
              <a:t>Zu Risiken und Nebenwirkungen lesen Sie die Packungsbeilage (die Bibel) und sprechen Sie mit ihrem Arzt (Gott selbst) oder Apotheker (Pfarrer oder so…)</a:t>
            </a:r>
          </a:p>
          <a:p>
            <a:pPr marL="0" indent="0" algn="ctr">
              <a:lnSpc>
                <a:spcPct val="115000"/>
              </a:lnSpc>
              <a:buFont typeface="Arial" panose="020B0604020202020204" pitchFamily="34" charset="0"/>
              <a:buNone/>
            </a:pPr>
            <a:r>
              <a:rPr lang="de-CH" sz="2000" dirty="0">
                <a:solidFill>
                  <a:srgbClr val="FFFFFF"/>
                </a:solidFill>
                <a:latin typeface="Calibri" panose="020F0502020204030204" pitchFamily="34" charset="0"/>
                <a:ea typeface="Calibri" panose="020F0502020204030204" pitchFamily="34" charset="0"/>
              </a:rPr>
              <a:t>Wir behandeln das Thema „Geist“ im Vertiefungskurs</a:t>
            </a:r>
            <a:endParaRPr lang="de-CH" sz="2000"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125349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ACDCC-A7F0-B308-7A35-E5292EFF64B2}"/>
            </a:ext>
          </a:extLst>
        </p:cNvPr>
        <p:cNvGrpSpPr/>
        <p:nvPr/>
      </p:nvGrpSpPr>
      <p:grpSpPr>
        <a:xfrm>
          <a:off x="0" y="0"/>
          <a:ext cx="0" cy="0"/>
          <a:chOff x="0" y="0"/>
          <a:chExt cx="0" cy="0"/>
        </a:xfrm>
      </p:grpSpPr>
      <p:pic>
        <p:nvPicPr>
          <p:cNvPr id="2" name="image107.png">
            <a:extLst>
              <a:ext uri="{FF2B5EF4-FFF2-40B4-BE49-F238E27FC236}">
                <a16:creationId xmlns:a16="http://schemas.microsoft.com/office/drawing/2014/main" id="{00259434-B399-AA19-62DE-E7C80FD0DA8E}"/>
              </a:ext>
            </a:extLst>
          </p:cNvPr>
          <p:cNvPicPr/>
          <p:nvPr/>
        </p:nvPicPr>
        <p:blipFill>
          <a:blip r:embed="rId3">
            <a:extLst>
              <a:ext uri="{28A0092B-C50C-407E-A947-70E740481C1C}">
                <a14:useLocalDpi xmlns:a14="http://schemas.microsoft.com/office/drawing/2010/main" val="0"/>
              </a:ext>
            </a:extLst>
          </a:blip>
          <a:srcRect l="18909" t="6816" r="32609"/>
          <a:stretch>
            <a:fillRect/>
          </a:stretch>
        </p:blipFill>
        <p:spPr>
          <a:xfrm>
            <a:off x="3112655" y="1403926"/>
            <a:ext cx="5024581" cy="5454073"/>
          </a:xfrm>
          <a:prstGeom prst="rect">
            <a:avLst/>
          </a:prstGeom>
          <a:ln/>
          <a:effectLst>
            <a:outerShdw blurRad="50800" dist="38100" dir="2700000" algn="tl" rotWithShape="0">
              <a:prstClr val="black">
                <a:alpha val="40000"/>
              </a:prstClr>
            </a:outerShdw>
          </a:effectLst>
        </p:spPr>
      </p:pic>
      <p:sp>
        <p:nvSpPr>
          <p:cNvPr id="7" name="Rechteck 6">
            <a:extLst>
              <a:ext uri="{FF2B5EF4-FFF2-40B4-BE49-F238E27FC236}">
                <a16:creationId xmlns:a16="http://schemas.microsoft.com/office/drawing/2014/main" id="{5968870D-1CFF-D961-0F99-E5AABF26F684}"/>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12</a:t>
            </a:r>
          </a:p>
        </p:txBody>
      </p:sp>
      <p:sp>
        <p:nvSpPr>
          <p:cNvPr id="3" name="Titel 1">
            <a:extLst>
              <a:ext uri="{FF2B5EF4-FFF2-40B4-BE49-F238E27FC236}">
                <a16:creationId xmlns:a16="http://schemas.microsoft.com/office/drawing/2014/main" id="{24493B1F-3C7A-6608-F50E-25822870AD26}"/>
              </a:ext>
            </a:extLst>
          </p:cNvPr>
          <p:cNvSpPr>
            <a:spLocks noGrp="1"/>
          </p:cNvSpPr>
          <p:nvPr>
            <p:ph type="title"/>
          </p:nvPr>
        </p:nvSpPr>
        <p:spPr>
          <a:xfrm>
            <a:off x="838200" y="365125"/>
            <a:ext cx="10515600" cy="1325563"/>
          </a:xfrm>
        </p:spPr>
        <p:txBody>
          <a:bodyPr/>
          <a:lstStyle/>
          <a:p>
            <a:r>
              <a:rPr lang="de-CH" dirty="0">
                <a:solidFill>
                  <a:schemeClr val="tx2">
                    <a:lumMod val="75000"/>
                    <a:lumOff val="25000"/>
                  </a:schemeClr>
                </a:solidFill>
              </a:rPr>
              <a:t>Die Seele</a:t>
            </a:r>
            <a:endParaRPr lang="de-CH" baseline="30000" dirty="0">
              <a:solidFill>
                <a:schemeClr val="tx2">
                  <a:lumMod val="75000"/>
                  <a:lumOff val="25000"/>
                </a:schemeClr>
              </a:solidFill>
            </a:endParaRPr>
          </a:p>
        </p:txBody>
      </p:sp>
    </p:spTree>
    <p:extLst>
      <p:ext uri="{BB962C8B-B14F-4D97-AF65-F5344CB8AC3E}">
        <p14:creationId xmlns:p14="http://schemas.microsoft.com/office/powerpoint/2010/main" val="41826893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7623583C-E66C-41CE-8D97-E181CAA66D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613" y="642216"/>
            <a:ext cx="10450900" cy="6103053"/>
          </a:xfrm>
          <a:prstGeom prst="rect">
            <a:avLst/>
          </a:prstGeom>
        </p:spPr>
      </p:pic>
      <p:sp>
        <p:nvSpPr>
          <p:cNvPr id="2" name="Rechteck 1">
            <a:extLst>
              <a:ext uri="{FF2B5EF4-FFF2-40B4-BE49-F238E27FC236}">
                <a16:creationId xmlns:a16="http://schemas.microsoft.com/office/drawing/2014/main" id="{1CD463FD-CFEB-F24B-EE61-97B1EF4CFBEA}"/>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13</a:t>
            </a:r>
          </a:p>
        </p:txBody>
      </p:sp>
      <p:sp>
        <p:nvSpPr>
          <p:cNvPr id="3" name="Titel 1">
            <a:extLst>
              <a:ext uri="{FF2B5EF4-FFF2-40B4-BE49-F238E27FC236}">
                <a16:creationId xmlns:a16="http://schemas.microsoft.com/office/drawing/2014/main" id="{4C6E5613-D192-500C-21DD-FE27F9827129}"/>
              </a:ext>
            </a:extLst>
          </p:cNvPr>
          <p:cNvSpPr>
            <a:spLocks noGrp="1"/>
          </p:cNvSpPr>
          <p:nvPr>
            <p:ph type="title"/>
          </p:nvPr>
        </p:nvSpPr>
        <p:spPr>
          <a:xfrm>
            <a:off x="838200" y="365125"/>
            <a:ext cx="10515600" cy="1325563"/>
          </a:xfrm>
        </p:spPr>
        <p:txBody>
          <a:bodyPr/>
          <a:lstStyle/>
          <a:p>
            <a:r>
              <a:rPr lang="de-CH" dirty="0">
                <a:solidFill>
                  <a:schemeClr val="tx2">
                    <a:lumMod val="75000"/>
                    <a:lumOff val="25000"/>
                  </a:schemeClr>
                </a:solidFill>
              </a:rPr>
              <a:t>Die Seele als Zentrum</a:t>
            </a:r>
            <a:endParaRPr lang="de-CH" baseline="30000" dirty="0">
              <a:solidFill>
                <a:schemeClr val="tx2">
                  <a:lumMod val="75000"/>
                  <a:lumOff val="25000"/>
                </a:schemeClr>
              </a:solidFill>
            </a:endParaRPr>
          </a:p>
        </p:txBody>
      </p:sp>
    </p:spTree>
    <p:extLst>
      <p:ext uri="{BB962C8B-B14F-4D97-AF65-F5344CB8AC3E}">
        <p14:creationId xmlns:p14="http://schemas.microsoft.com/office/powerpoint/2010/main" val="18478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duotone>
              <a:schemeClr val="bg2">
                <a:shade val="45000"/>
                <a:satMod val="135000"/>
              </a:schemeClr>
              <a:prstClr val="white"/>
            </a:duotone>
          </a:blip>
          <a:stretch>
            <a:fillRect/>
          </a:stretch>
        </p:blipFill>
        <p:spPr>
          <a:xfrm>
            <a:off x="9185189" y="0"/>
            <a:ext cx="3006811" cy="6819447"/>
          </a:xfrm>
          <a:prstGeom prst="rect">
            <a:avLst/>
          </a:prstGeom>
        </p:spPr>
      </p:pic>
      <p:sp>
        <p:nvSpPr>
          <p:cNvPr id="3" name="Inhaltsplatzhalter 2"/>
          <p:cNvSpPr>
            <a:spLocks noGrp="1"/>
          </p:cNvSpPr>
          <p:nvPr>
            <p:ph idx="1"/>
          </p:nvPr>
        </p:nvSpPr>
        <p:spPr>
          <a:xfrm>
            <a:off x="838199" y="1194100"/>
            <a:ext cx="9338535" cy="5663900"/>
          </a:xfrm>
        </p:spPr>
        <p:txBody>
          <a:bodyPr>
            <a:normAutofit/>
          </a:bodyPr>
          <a:lstStyle/>
          <a:p>
            <a:pPr marL="109728" indent="0">
              <a:buNone/>
            </a:pPr>
            <a:endParaRPr lang="de-CH" sz="3600" dirty="0"/>
          </a:p>
          <a:p>
            <a:pPr marL="109728" indent="0">
              <a:buNone/>
            </a:pPr>
            <a:r>
              <a:rPr lang="de-CH" sz="3600" dirty="0"/>
              <a:t>Du sollst den Herrn, deinen Gott, lieben von </a:t>
            </a:r>
            <a:r>
              <a:rPr lang="de-CH" sz="3600" b="1" i="1" dirty="0"/>
              <a:t>ganzem</a:t>
            </a:r>
            <a:r>
              <a:rPr lang="de-CH" sz="3600" dirty="0"/>
              <a:t> Herzen, von </a:t>
            </a:r>
            <a:r>
              <a:rPr lang="de-CH" sz="3600" b="1" i="1" dirty="0"/>
              <a:t>ganzer</a:t>
            </a:r>
            <a:r>
              <a:rPr lang="de-CH" sz="3600" dirty="0"/>
              <a:t> Seele und von </a:t>
            </a:r>
            <a:r>
              <a:rPr lang="de-CH" sz="3600" b="1" i="1" dirty="0"/>
              <a:t>ganzem</a:t>
            </a:r>
            <a:r>
              <a:rPr lang="de-CH" sz="3600" dirty="0"/>
              <a:t> Gemüt … und liebe deinen Nächsten wie dich selbst«</a:t>
            </a:r>
          </a:p>
          <a:p>
            <a:pPr marL="109728" indent="0">
              <a:buNone/>
            </a:pPr>
            <a:r>
              <a:rPr lang="de-CH" sz="2000" dirty="0"/>
              <a:t>Gott Vater in 5.Mose 6,5 und Jesus Christus in Matthäus 22, 37</a:t>
            </a:r>
          </a:p>
          <a:p>
            <a:pPr marL="109728" indent="0">
              <a:buNone/>
            </a:pPr>
            <a:endParaRPr lang="de-CH" dirty="0"/>
          </a:p>
          <a:p>
            <a:pPr marL="393192" lvl="1" indent="0">
              <a:buNone/>
            </a:pPr>
            <a:r>
              <a:rPr lang="de-CH" sz="2800" dirty="0"/>
              <a:t>«ganz» </a:t>
            </a:r>
            <a:r>
              <a:rPr lang="el-GR" sz="2800" dirty="0"/>
              <a:t>ὅλος</a:t>
            </a:r>
            <a:r>
              <a:rPr lang="de-CH" sz="2800" dirty="0"/>
              <a:t>, </a:t>
            </a:r>
            <a:r>
              <a:rPr lang="de-CH" sz="2800" dirty="0" err="1"/>
              <a:t>holos</a:t>
            </a:r>
            <a:r>
              <a:rPr lang="de-CH" sz="2800" dirty="0"/>
              <a:t>  = alles, total, die Summe aller Teile</a:t>
            </a:r>
          </a:p>
          <a:p>
            <a:pPr marL="393192" lvl="1" indent="0">
              <a:buNone/>
            </a:pPr>
            <a:r>
              <a:rPr lang="de-CH" sz="2800" dirty="0"/>
              <a:t>		</a:t>
            </a:r>
            <a:r>
              <a:rPr lang="de-CH" sz="2800" dirty="0">
                <a:solidFill>
                  <a:srgbClr val="C00000"/>
                </a:solidFill>
              </a:rPr>
              <a:t>                  = ganz, heil, unzerbrochen</a:t>
            </a:r>
          </a:p>
          <a:p>
            <a:pPr marL="0" indent="0">
              <a:buNone/>
            </a:pPr>
            <a:endParaRPr lang="de-CH" dirty="0">
              <a:solidFill>
                <a:schemeClr val="accent1">
                  <a:lumMod val="75000"/>
                </a:schemeClr>
              </a:solidFill>
              <a:latin typeface="Cambria" panose="02040503050406030204" pitchFamily="18" charset="0"/>
            </a:endParaRPr>
          </a:p>
        </p:txBody>
      </p:sp>
      <p:sp>
        <p:nvSpPr>
          <p:cNvPr id="2" name="Rechteck 1">
            <a:extLst>
              <a:ext uri="{FF2B5EF4-FFF2-40B4-BE49-F238E27FC236}">
                <a16:creationId xmlns:a16="http://schemas.microsoft.com/office/drawing/2014/main" id="{650D7750-A093-1A44-97BF-7609091ACC3F}"/>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14</a:t>
            </a:r>
          </a:p>
        </p:txBody>
      </p:sp>
      <p:sp>
        <p:nvSpPr>
          <p:cNvPr id="5" name="Titel 1">
            <a:extLst>
              <a:ext uri="{FF2B5EF4-FFF2-40B4-BE49-F238E27FC236}">
                <a16:creationId xmlns:a16="http://schemas.microsoft.com/office/drawing/2014/main" id="{C315936D-CBD0-4C98-2151-FDC3FAF6D26D}"/>
              </a:ext>
            </a:extLst>
          </p:cNvPr>
          <p:cNvSpPr>
            <a:spLocks noGrp="1"/>
          </p:cNvSpPr>
          <p:nvPr>
            <p:ph type="title"/>
          </p:nvPr>
        </p:nvSpPr>
        <p:spPr>
          <a:xfrm>
            <a:off x="838200" y="365125"/>
            <a:ext cx="10515600" cy="1325563"/>
          </a:xfrm>
        </p:spPr>
        <p:txBody>
          <a:bodyPr/>
          <a:lstStyle/>
          <a:p>
            <a:r>
              <a:rPr lang="de-CH" dirty="0">
                <a:solidFill>
                  <a:schemeClr val="tx2">
                    <a:lumMod val="75000"/>
                    <a:lumOff val="25000"/>
                  </a:schemeClr>
                </a:solidFill>
              </a:rPr>
              <a:t>Die Seele – der Massstab</a:t>
            </a:r>
            <a:endParaRPr lang="de-CH" baseline="30000" dirty="0">
              <a:solidFill>
                <a:schemeClr val="tx2">
                  <a:lumMod val="75000"/>
                  <a:lumOff val="25000"/>
                </a:schemeClr>
              </a:solidFill>
            </a:endParaRPr>
          </a:p>
        </p:txBody>
      </p:sp>
    </p:spTree>
    <p:extLst>
      <p:ext uri="{BB962C8B-B14F-4D97-AF65-F5344CB8AC3E}">
        <p14:creationId xmlns:p14="http://schemas.microsoft.com/office/powerpoint/2010/main" val="1052714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6FB54-4D5B-08FC-D825-1BE613FD4D0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AAE6FC4-D1A2-6B98-EC6A-686FA506F108}"/>
              </a:ext>
            </a:extLst>
          </p:cNvPr>
          <p:cNvSpPr>
            <a:spLocks noGrp="1"/>
          </p:cNvSpPr>
          <p:nvPr>
            <p:ph type="title"/>
          </p:nvPr>
        </p:nvSpPr>
        <p:spPr/>
        <p:txBody>
          <a:bodyPr/>
          <a:lstStyle/>
          <a:p>
            <a:r>
              <a:rPr lang="de-CH" dirty="0">
                <a:solidFill>
                  <a:schemeClr val="tx2">
                    <a:lumMod val="75000"/>
                    <a:lumOff val="25000"/>
                  </a:schemeClr>
                </a:solidFill>
              </a:rPr>
              <a:t>Zum Seminar</a:t>
            </a:r>
          </a:p>
        </p:txBody>
      </p:sp>
      <p:sp>
        <p:nvSpPr>
          <p:cNvPr id="7" name="Inhaltsplatzhalter 6">
            <a:extLst>
              <a:ext uri="{FF2B5EF4-FFF2-40B4-BE49-F238E27FC236}">
                <a16:creationId xmlns:a16="http://schemas.microsoft.com/office/drawing/2014/main" id="{60966FFE-BF39-E269-A1D9-7C8D16A1DFBD}"/>
              </a:ext>
            </a:extLst>
          </p:cNvPr>
          <p:cNvSpPr>
            <a:spLocks noGrp="1"/>
          </p:cNvSpPr>
          <p:nvPr>
            <p:ph idx="1"/>
          </p:nvPr>
        </p:nvSpPr>
        <p:spPr/>
        <p:txBody>
          <a:bodyPr/>
          <a:lstStyle/>
          <a:p>
            <a:endParaRPr lang="de-CH" dirty="0"/>
          </a:p>
        </p:txBody>
      </p:sp>
      <p:pic>
        <p:nvPicPr>
          <p:cNvPr id="9" name="Grafik 8">
            <a:extLst>
              <a:ext uri="{FF2B5EF4-FFF2-40B4-BE49-F238E27FC236}">
                <a16:creationId xmlns:a16="http://schemas.microsoft.com/office/drawing/2014/main" id="{4C5B834C-4C80-D64C-258E-B3B0C4499888}"/>
              </a:ext>
            </a:extLst>
          </p:cNvPr>
          <p:cNvPicPr>
            <a:picLocks noChangeAspect="1"/>
          </p:cNvPicPr>
          <p:nvPr/>
        </p:nvPicPr>
        <p:blipFill>
          <a:blip r:embed="rId2"/>
          <a:stretch>
            <a:fillRect/>
          </a:stretch>
        </p:blipFill>
        <p:spPr>
          <a:xfrm>
            <a:off x="4445535" y="0"/>
            <a:ext cx="4326284" cy="4819152"/>
          </a:xfrm>
          <a:prstGeom prst="rect">
            <a:avLst/>
          </a:prstGeom>
        </p:spPr>
      </p:pic>
      <p:pic>
        <p:nvPicPr>
          <p:cNvPr id="11" name="Grafik 10">
            <a:extLst>
              <a:ext uri="{FF2B5EF4-FFF2-40B4-BE49-F238E27FC236}">
                <a16:creationId xmlns:a16="http://schemas.microsoft.com/office/drawing/2014/main" id="{DAF14639-A820-58CB-9A6A-8A8716F85C97}"/>
              </a:ext>
            </a:extLst>
          </p:cNvPr>
          <p:cNvPicPr>
            <a:picLocks noChangeAspect="1"/>
          </p:cNvPicPr>
          <p:nvPr/>
        </p:nvPicPr>
        <p:blipFill>
          <a:blip r:embed="rId3"/>
          <a:stretch>
            <a:fillRect/>
          </a:stretch>
        </p:blipFill>
        <p:spPr>
          <a:xfrm>
            <a:off x="4445535" y="4954089"/>
            <a:ext cx="4279344" cy="1861944"/>
          </a:xfrm>
          <a:prstGeom prst="rect">
            <a:avLst/>
          </a:prstGeom>
        </p:spPr>
      </p:pic>
    </p:spTree>
    <p:extLst>
      <p:ext uri="{BB962C8B-B14F-4D97-AF65-F5344CB8AC3E}">
        <p14:creationId xmlns:p14="http://schemas.microsoft.com/office/powerpoint/2010/main" val="9324842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30F3F-6D7A-73E6-89ED-AAAF165D2EA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C5BF1F4-39EC-BFC9-AA09-14A610004DDB}"/>
              </a:ext>
            </a:extLst>
          </p:cNvPr>
          <p:cNvSpPr>
            <a:spLocks noGrp="1"/>
          </p:cNvSpPr>
          <p:nvPr>
            <p:ph type="title"/>
          </p:nvPr>
        </p:nvSpPr>
        <p:spPr>
          <a:solidFill>
            <a:schemeClr val="accent6">
              <a:lumMod val="20000"/>
              <a:lumOff val="80000"/>
            </a:schemeClr>
          </a:solidFill>
        </p:spPr>
        <p:txBody>
          <a:bodyPr/>
          <a:lstStyle/>
          <a:p>
            <a:r>
              <a:rPr lang="de-CH" dirty="0"/>
              <a:t>Was kommt als nächstes</a:t>
            </a:r>
          </a:p>
        </p:txBody>
      </p:sp>
      <p:pic>
        <p:nvPicPr>
          <p:cNvPr id="1026" name="Picture 2" descr="Shocked excited students listening to lecture in university">
            <a:extLst>
              <a:ext uri="{FF2B5EF4-FFF2-40B4-BE49-F238E27FC236}">
                <a16:creationId xmlns:a16="http://schemas.microsoft.com/office/drawing/2014/main" id="{86DA38CB-6E7E-A256-3FD8-AC612CB7599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50675"/>
          <a:stretch>
            <a:fillRect/>
          </a:stretch>
        </p:blipFill>
        <p:spPr bwMode="auto">
          <a:xfrm>
            <a:off x="1133475" y="1848644"/>
            <a:ext cx="6523821" cy="21463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Gerader Verbinder 3">
            <a:extLst>
              <a:ext uri="{FF2B5EF4-FFF2-40B4-BE49-F238E27FC236}">
                <a16:creationId xmlns:a16="http://schemas.microsoft.com/office/drawing/2014/main" id="{0D70E13C-D5D2-4101-D960-0BBF6FD1E5E1}"/>
              </a:ext>
            </a:extLst>
          </p:cNvPr>
          <p:cNvCxnSpPr>
            <a:cxnSpLocks/>
          </p:cNvCxnSpPr>
          <p:nvPr/>
        </p:nvCxnSpPr>
        <p:spPr>
          <a:xfrm flipV="1">
            <a:off x="838200" y="4152900"/>
            <a:ext cx="10515600" cy="3810"/>
          </a:xfrm>
          <a:prstGeom prst="line">
            <a:avLst/>
          </a:prstGeom>
          <a:ln w="76200">
            <a:solidFill>
              <a:srgbClr val="5C67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0999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4CE3028-B6F5-499B-B76C-AD58F47EEC57}"/>
              </a:ext>
            </a:extLst>
          </p:cNvPr>
          <p:cNvSpPr/>
          <p:nvPr/>
        </p:nvSpPr>
        <p:spPr>
          <a:xfrm>
            <a:off x="6686027" y="83890"/>
            <a:ext cx="5410898" cy="67741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Herz 3">
            <a:extLst>
              <a:ext uri="{FF2B5EF4-FFF2-40B4-BE49-F238E27FC236}">
                <a16:creationId xmlns:a16="http://schemas.microsoft.com/office/drawing/2014/main" id="{AB10B09A-85D1-47DE-9934-E5508723ECAB}"/>
              </a:ext>
            </a:extLst>
          </p:cNvPr>
          <p:cNvSpPr/>
          <p:nvPr/>
        </p:nvSpPr>
        <p:spPr>
          <a:xfrm>
            <a:off x="6753138" y="457090"/>
            <a:ext cx="5285063" cy="6175661"/>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027" name="Picture 3"/>
          <p:cNvPicPr>
            <a:picLocks noChangeArrowheads="1"/>
          </p:cNvPicPr>
          <p:nvPr/>
        </p:nvPicPr>
        <p:blipFill>
          <a:blip r:embed="rId3"/>
          <a:srcRect l="-14639" r="-14925"/>
          <a:stretch>
            <a:fillRect/>
          </a:stretch>
        </p:blipFill>
        <p:spPr bwMode="auto">
          <a:xfrm>
            <a:off x="8367287" y="199559"/>
            <a:ext cx="2065882" cy="1388543"/>
          </a:xfrm>
          <a:prstGeom prst="rect">
            <a:avLst/>
          </a:prstGeom>
          <a:noFill/>
          <a:ln w="9525" algn="ctr">
            <a:miter lim="800000"/>
            <a:headEnd/>
            <a:tailEnd/>
          </a:ln>
          <a:effectLst>
            <a:outerShdw blurRad="63500" sx="102000" sy="102000" algn="ctr" rotWithShape="0">
              <a:prstClr val="black">
                <a:alpha val="40000"/>
              </a:prstClr>
            </a:outerShdw>
          </a:effectLst>
        </p:spPr>
      </p:pic>
      <p:pic>
        <p:nvPicPr>
          <p:cNvPr id="1029" name="Diagramm 1"/>
          <p:cNvPicPr>
            <a:picLocks noChangeArrowheads="1"/>
          </p:cNvPicPr>
          <p:nvPr/>
        </p:nvPicPr>
        <p:blipFill>
          <a:blip r:embed="rId4"/>
          <a:srcRect t="-8093" b="-21114"/>
          <a:stretch>
            <a:fillRect/>
          </a:stretch>
        </p:blipFill>
        <p:spPr bwMode="auto">
          <a:xfrm>
            <a:off x="8493485" y="2990050"/>
            <a:ext cx="1921575" cy="1492684"/>
          </a:xfrm>
          <a:prstGeom prst="rect">
            <a:avLst/>
          </a:prstGeom>
          <a:noFill/>
          <a:ln w="9525" algn="ctr">
            <a:miter lim="800000"/>
            <a:headEnd/>
            <a:tailEnd/>
          </a:ln>
        </p:spPr>
      </p:pic>
      <p:pic>
        <p:nvPicPr>
          <p:cNvPr id="1031" name="Picture 7"/>
          <p:cNvPicPr>
            <a:picLocks noChangeAspect="1" noChangeArrowheads="1"/>
          </p:cNvPicPr>
          <p:nvPr/>
        </p:nvPicPr>
        <p:blipFill>
          <a:blip r:embed="rId5"/>
          <a:srcRect/>
          <a:stretch>
            <a:fillRect/>
          </a:stretch>
        </p:blipFill>
        <p:spPr bwMode="auto">
          <a:xfrm>
            <a:off x="7630595" y="5697950"/>
            <a:ext cx="1263774" cy="1043419"/>
          </a:xfrm>
          <a:prstGeom prst="rect">
            <a:avLst/>
          </a:prstGeom>
          <a:noFill/>
          <a:ln w="9525" algn="ctr">
            <a:miter lim="800000"/>
            <a:headEnd/>
            <a:tailEnd/>
          </a:ln>
          <a:effectLst>
            <a:outerShdw blurRad="50800" dist="38100" dir="2700000" algn="tl" rotWithShape="0">
              <a:prstClr val="black">
                <a:alpha val="40000"/>
              </a:prstClr>
            </a:outerShdw>
          </a:effectLst>
        </p:spPr>
      </p:pic>
      <p:pic>
        <p:nvPicPr>
          <p:cNvPr id="10" name="Grafik 9" descr="Gefühle Schema.jpg"/>
          <p:cNvPicPr>
            <a:picLocks noChangeAspect="1"/>
          </p:cNvPicPr>
          <p:nvPr/>
        </p:nvPicPr>
        <p:blipFill>
          <a:blip r:embed="rId6" cstate="print"/>
          <a:stretch>
            <a:fillRect/>
          </a:stretch>
        </p:blipFill>
        <p:spPr>
          <a:xfrm>
            <a:off x="7708816" y="4380126"/>
            <a:ext cx="3543296" cy="1128605"/>
          </a:xfrm>
          <a:prstGeom prst="rect">
            <a:avLst/>
          </a:prstGeom>
          <a:effectLst>
            <a:outerShdw blurRad="50800" dist="38100" dir="5400000" algn="t" rotWithShape="0">
              <a:prstClr val="black">
                <a:alpha val="40000"/>
              </a:prstClr>
            </a:outerShdw>
          </a:effectLst>
        </p:spPr>
      </p:pic>
      <p:pic>
        <p:nvPicPr>
          <p:cNvPr id="1034" name="Picture 1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708817" y="6193425"/>
            <a:ext cx="462137" cy="414330"/>
          </a:xfrm>
          <a:prstGeom prst="rect">
            <a:avLst/>
          </a:prstGeom>
          <a:noFill/>
          <a:ln w="9525">
            <a:noFill/>
            <a:miter lim="800000"/>
            <a:headEnd/>
            <a:tailEnd/>
          </a:ln>
        </p:spPr>
      </p:pic>
      <p:pic>
        <p:nvPicPr>
          <p:cNvPr id="133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00900" y="5589946"/>
            <a:ext cx="1151213" cy="11512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0986356" y="6165551"/>
            <a:ext cx="382385" cy="500042"/>
          </a:xfrm>
          <a:prstGeom prst="rect">
            <a:avLst/>
          </a:prstGeom>
          <a:noFill/>
          <a:ln w="9525">
            <a:noFill/>
            <a:miter lim="800000"/>
            <a:headEnd/>
            <a:tailEnd/>
          </a:ln>
        </p:spPr>
      </p:pic>
      <p:sp>
        <p:nvSpPr>
          <p:cNvPr id="2" name="Textfeld 1"/>
          <p:cNvSpPr txBox="1"/>
          <p:nvPr/>
        </p:nvSpPr>
        <p:spPr>
          <a:xfrm>
            <a:off x="3548544" y="653301"/>
            <a:ext cx="4727206" cy="5924699"/>
          </a:xfrm>
          <a:prstGeom prst="rect">
            <a:avLst/>
          </a:prstGeom>
          <a:noFill/>
        </p:spPr>
        <p:txBody>
          <a:bodyPr wrap="square" rtlCol="0">
            <a:spAutoFit/>
          </a:bodyPr>
          <a:lstStyle/>
          <a:p>
            <a:r>
              <a:rPr lang="de-CH" sz="2400">
                <a:effectLst>
                  <a:outerShdw blurRad="38100" dist="38100" dir="2700000" algn="tl">
                    <a:srgbClr val="000000">
                      <a:alpha val="43137"/>
                    </a:srgbClr>
                  </a:outerShdw>
                </a:effectLst>
              </a:rPr>
              <a:t>1.</a:t>
            </a:r>
            <a:r>
              <a:rPr lang="de-DE" sz="2400">
                <a:effectLst>
                  <a:outerShdw blurRad="38100" dist="38100" dir="2700000" algn="tl">
                    <a:srgbClr val="000000">
                      <a:alpha val="43137"/>
                    </a:srgbClr>
                  </a:outerShdw>
                </a:effectLst>
              </a:rPr>
              <a:t> Grundbedürfnisse</a:t>
            </a:r>
            <a:endParaRPr lang="de-CH" sz="2400">
              <a:effectLst>
                <a:outerShdw blurRad="38100" dist="38100" dir="2700000" algn="tl">
                  <a:srgbClr val="000000">
                    <a:alpha val="43137"/>
                  </a:srgbClr>
                </a:outerShdw>
              </a:effectLst>
            </a:endParaRPr>
          </a:p>
          <a:p>
            <a:endParaRPr lang="de-CH" sz="2400">
              <a:effectLst>
                <a:outerShdw blurRad="38100" dist="38100" dir="2700000" algn="tl">
                  <a:srgbClr val="000000">
                    <a:alpha val="43137"/>
                  </a:srgbClr>
                </a:outerShdw>
              </a:effectLst>
            </a:endParaRPr>
          </a:p>
          <a:p>
            <a:endParaRPr lang="de-CH" sz="2400">
              <a:effectLst>
                <a:outerShdw blurRad="38100" dist="38100" dir="2700000" algn="tl">
                  <a:srgbClr val="000000">
                    <a:alpha val="43137"/>
                  </a:srgbClr>
                </a:outerShdw>
              </a:effectLst>
            </a:endParaRPr>
          </a:p>
          <a:p>
            <a:endParaRPr lang="de-CH" sz="2400">
              <a:effectLst>
                <a:outerShdw blurRad="38100" dist="38100" dir="2700000" algn="tl">
                  <a:srgbClr val="000000">
                    <a:alpha val="43137"/>
                  </a:srgbClr>
                </a:outerShdw>
              </a:effectLst>
            </a:endParaRPr>
          </a:p>
          <a:p>
            <a:r>
              <a:rPr lang="de-CH" sz="2400">
                <a:effectLst>
                  <a:outerShdw blurRad="38100" dist="38100" dir="2700000" algn="tl">
                    <a:srgbClr val="000000">
                      <a:alpha val="43137"/>
                    </a:srgbClr>
                  </a:outerShdw>
                </a:effectLst>
              </a:rPr>
              <a:t>2.</a:t>
            </a:r>
            <a:r>
              <a:rPr lang="de-DE" sz="2400">
                <a:effectLst>
                  <a:outerShdw blurRad="38100" dist="38100" dir="2700000" algn="tl">
                    <a:srgbClr val="000000">
                      <a:alpha val="43137"/>
                    </a:srgbClr>
                  </a:outerShdw>
                </a:effectLst>
              </a:rPr>
              <a:t> Gewissen / Wille</a:t>
            </a:r>
          </a:p>
          <a:p>
            <a:endParaRPr lang="de-CH" sz="2400">
              <a:effectLst>
                <a:outerShdw blurRad="38100" dist="38100" dir="2700000" algn="tl">
                  <a:srgbClr val="000000">
                    <a:alpha val="43137"/>
                  </a:srgbClr>
                </a:outerShdw>
              </a:effectLst>
            </a:endParaRPr>
          </a:p>
          <a:p>
            <a:endParaRPr lang="de-CH" sz="1000">
              <a:effectLst>
                <a:outerShdw blurRad="38100" dist="38100" dir="2700000" algn="tl">
                  <a:srgbClr val="000000">
                    <a:alpha val="43137"/>
                  </a:srgbClr>
                </a:outerShdw>
              </a:effectLst>
            </a:endParaRPr>
          </a:p>
          <a:p>
            <a:endParaRPr lang="de-CH" sz="2400">
              <a:effectLst>
                <a:outerShdw blurRad="38100" dist="38100" dir="2700000" algn="tl">
                  <a:srgbClr val="000000">
                    <a:alpha val="43137"/>
                  </a:srgbClr>
                </a:outerShdw>
              </a:effectLst>
            </a:endParaRPr>
          </a:p>
          <a:p>
            <a:r>
              <a:rPr lang="de-CH" sz="2400">
                <a:effectLst>
                  <a:outerShdw blurRad="38100" dist="38100" dir="2700000" algn="tl">
                    <a:srgbClr val="000000">
                      <a:alpha val="43137"/>
                    </a:srgbClr>
                  </a:outerShdw>
                </a:effectLst>
              </a:rPr>
              <a:t>3.</a:t>
            </a:r>
            <a:r>
              <a:rPr lang="de-DE" sz="2400">
                <a:effectLst>
                  <a:outerShdw blurRad="38100" dist="38100" dir="2700000" algn="tl">
                    <a:srgbClr val="000000">
                      <a:alpha val="43137"/>
                    </a:srgbClr>
                  </a:outerShdw>
                </a:effectLst>
              </a:rPr>
              <a:t> Persönlichkeit</a:t>
            </a:r>
          </a:p>
          <a:p>
            <a:endParaRPr lang="de-CH" sz="2400">
              <a:effectLst>
                <a:outerShdw blurRad="38100" dist="38100" dir="2700000" algn="tl">
                  <a:srgbClr val="000000">
                    <a:alpha val="43137"/>
                  </a:srgbClr>
                </a:outerShdw>
              </a:effectLst>
            </a:endParaRPr>
          </a:p>
          <a:p>
            <a:endParaRPr lang="de-CH" sz="2400">
              <a:effectLst>
                <a:outerShdw blurRad="38100" dist="38100" dir="2700000" algn="tl">
                  <a:srgbClr val="000000">
                    <a:alpha val="43137"/>
                  </a:srgbClr>
                </a:outerShdw>
              </a:effectLst>
            </a:endParaRPr>
          </a:p>
          <a:p>
            <a:endParaRPr lang="de-CH" sz="900">
              <a:effectLst>
                <a:outerShdw blurRad="38100" dist="38100" dir="2700000" algn="tl">
                  <a:srgbClr val="000000">
                    <a:alpha val="43137"/>
                  </a:srgbClr>
                </a:outerShdw>
              </a:effectLst>
            </a:endParaRPr>
          </a:p>
          <a:p>
            <a:r>
              <a:rPr lang="de-CH" sz="2400">
                <a:effectLst>
                  <a:outerShdw blurRad="38100" dist="38100" dir="2700000" algn="tl">
                    <a:srgbClr val="000000">
                      <a:alpha val="43137"/>
                    </a:srgbClr>
                  </a:outerShdw>
                </a:effectLst>
              </a:rPr>
              <a:t>4.</a:t>
            </a:r>
            <a:r>
              <a:rPr lang="de-DE" sz="2400">
                <a:effectLst>
                  <a:outerShdw blurRad="38100" dist="38100" dir="2700000" algn="tl">
                    <a:srgbClr val="000000">
                      <a:alpha val="43137"/>
                    </a:srgbClr>
                  </a:outerShdw>
                </a:effectLst>
              </a:rPr>
              <a:t> Gefühle</a:t>
            </a:r>
          </a:p>
          <a:p>
            <a:endParaRPr lang="de-DE" sz="2400">
              <a:effectLst>
                <a:outerShdw blurRad="38100" dist="38100" dir="2700000" algn="tl">
                  <a:srgbClr val="000000">
                    <a:alpha val="43137"/>
                  </a:srgbClr>
                </a:outerShdw>
              </a:effectLst>
            </a:endParaRPr>
          </a:p>
          <a:p>
            <a:endParaRPr lang="de-DE" sz="2400">
              <a:effectLst>
                <a:outerShdw blurRad="38100" dist="38100" dir="2700000" algn="tl">
                  <a:srgbClr val="000000">
                    <a:alpha val="43137"/>
                  </a:srgbClr>
                </a:outerShdw>
              </a:effectLst>
            </a:endParaRPr>
          </a:p>
          <a:p>
            <a:endParaRPr lang="de-DE" sz="2400">
              <a:effectLst>
                <a:outerShdw blurRad="38100" dist="38100" dir="2700000" algn="tl">
                  <a:srgbClr val="000000">
                    <a:alpha val="43137"/>
                  </a:srgbClr>
                </a:outerShdw>
              </a:effectLst>
            </a:endParaRPr>
          </a:p>
          <a:p>
            <a:r>
              <a:rPr lang="de-DE" sz="2400">
                <a:effectLst>
                  <a:outerShdw blurRad="38100" dist="38100" dir="2700000" algn="tl">
                    <a:srgbClr val="000000">
                      <a:alpha val="43137"/>
                    </a:srgbClr>
                  </a:outerShdw>
                </a:effectLst>
              </a:rPr>
              <a:t>5</a:t>
            </a:r>
            <a:r>
              <a:rPr lang="de-CH" sz="2400">
                <a:effectLst>
                  <a:outerShdw blurRad="38100" dist="38100" dir="2700000" algn="tl">
                    <a:srgbClr val="000000">
                      <a:alpha val="43137"/>
                    </a:srgbClr>
                  </a:outerShdw>
                </a:effectLst>
              </a:rPr>
              <a:t>.</a:t>
            </a:r>
            <a:r>
              <a:rPr lang="de-DE" sz="2400">
                <a:effectLst>
                  <a:outerShdw blurRad="38100" dist="38100" dir="2700000" algn="tl">
                    <a:srgbClr val="000000">
                      <a:alpha val="43137"/>
                    </a:srgbClr>
                  </a:outerShdw>
                </a:effectLst>
              </a:rPr>
              <a:t> Denke</a:t>
            </a:r>
            <a:endParaRPr lang="de-CH" sz="2400">
              <a:effectLst>
                <a:outerShdw blurRad="38100" dist="38100" dir="2700000" algn="tl">
                  <a:srgbClr val="000000">
                    <a:alpha val="43137"/>
                  </a:srgbClr>
                </a:outerShdw>
              </a:effectLst>
            </a:endParaRPr>
          </a:p>
        </p:txBody>
      </p:sp>
      <p:graphicFrame>
        <p:nvGraphicFramePr>
          <p:cNvPr id="16" name="Diagramm 15"/>
          <p:cNvGraphicFramePr/>
          <p:nvPr/>
        </p:nvGraphicFramePr>
        <p:xfrm>
          <a:off x="8457671" y="1627654"/>
          <a:ext cx="1944215" cy="136239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6" name="Rechteck 5">
            <a:extLst>
              <a:ext uri="{FF2B5EF4-FFF2-40B4-BE49-F238E27FC236}">
                <a16:creationId xmlns:a16="http://schemas.microsoft.com/office/drawing/2014/main" id="{44D2C249-8200-24C5-6C74-D77510A53757}"/>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14</a:t>
            </a:r>
          </a:p>
        </p:txBody>
      </p:sp>
      <p:sp>
        <p:nvSpPr>
          <p:cNvPr id="7" name="Titel 1">
            <a:extLst>
              <a:ext uri="{FF2B5EF4-FFF2-40B4-BE49-F238E27FC236}">
                <a16:creationId xmlns:a16="http://schemas.microsoft.com/office/drawing/2014/main" id="{0EABB7EB-12D0-E4A3-EAA6-7ED0480B1495}"/>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tx2">
                    <a:lumMod val="75000"/>
                    <a:lumOff val="25000"/>
                  </a:schemeClr>
                </a:solidFill>
              </a:rPr>
              <a:t>Die Seele</a:t>
            </a:r>
            <a:endParaRPr lang="de-CH" baseline="30000" dirty="0">
              <a:solidFill>
                <a:schemeClr val="tx2">
                  <a:lumMod val="75000"/>
                  <a:lumOff val="25000"/>
                </a:schemeClr>
              </a:solidFill>
            </a:endParaRPr>
          </a:p>
        </p:txBody>
      </p:sp>
    </p:spTree>
    <p:extLst>
      <p:ext uri="{BB962C8B-B14F-4D97-AF65-F5344CB8AC3E}">
        <p14:creationId xmlns:p14="http://schemas.microsoft.com/office/powerpoint/2010/main" val="32645197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253474" y="1911423"/>
            <a:ext cx="8058150" cy="4351338"/>
          </a:xfrm>
        </p:spPr>
        <p:txBody>
          <a:bodyPr/>
          <a:lstStyle/>
          <a:p>
            <a:pPr marL="0" indent="0">
              <a:buNone/>
            </a:pPr>
            <a:r>
              <a:rPr lang="de-CH" dirty="0">
                <a:effectLst>
                  <a:outerShdw blurRad="38100" dist="38100" dir="2700000" algn="tl">
                    <a:srgbClr val="000000">
                      <a:alpha val="43137"/>
                    </a:srgbClr>
                  </a:outerShdw>
                </a:effectLst>
              </a:rPr>
              <a:t>Wir betrachten nun jeden der 5 Bestandteile. Warum?</a:t>
            </a:r>
          </a:p>
          <a:p>
            <a:pPr marL="0" indent="0">
              <a:buNone/>
            </a:pPr>
            <a:r>
              <a:rPr lang="de-CH" dirty="0">
                <a:solidFill>
                  <a:srgbClr val="CC0000"/>
                </a:solidFill>
              </a:rPr>
              <a:t>Wenn wir wissen, wie wir beschaffen sind, können wir</a:t>
            </a:r>
          </a:p>
          <a:p>
            <a:pPr marL="0" indent="0">
              <a:buNone/>
            </a:pPr>
            <a:r>
              <a:rPr lang="de-CH" dirty="0">
                <a:solidFill>
                  <a:srgbClr val="CC0000"/>
                </a:solidFill>
              </a:rPr>
              <a:t>erkennen wo welche Wunden heil werden sollen. </a:t>
            </a:r>
          </a:p>
        </p:txBody>
      </p:sp>
      <p:pic>
        <p:nvPicPr>
          <p:cNvPr id="3" name="Grafik 2"/>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154637" y="4207165"/>
            <a:ext cx="2255823" cy="2570713"/>
          </a:xfrm>
          <a:prstGeom prst="rect">
            <a:avLst/>
          </a:prstGeom>
          <a:effectLst/>
        </p:spPr>
      </p:pic>
      <p:sp>
        <p:nvSpPr>
          <p:cNvPr id="5" name="Rechteck 4"/>
          <p:cNvSpPr/>
          <p:nvPr/>
        </p:nvSpPr>
        <p:spPr>
          <a:xfrm>
            <a:off x="83127" y="1514765"/>
            <a:ext cx="7093528" cy="5144654"/>
          </a:xfrm>
          <a:prstGeom prst="rect">
            <a:avLst/>
          </a:prstGeom>
          <a:ln>
            <a:solidFill>
              <a:schemeClr val="accent6">
                <a:lumMod val="50000"/>
              </a:schemeClr>
            </a:solidFill>
          </a:ln>
          <a:effectLst>
            <a:glow rad="228600">
              <a:schemeClr val="accent6">
                <a:satMod val="175000"/>
                <a:alpha val="40000"/>
              </a:schemeClr>
            </a:glow>
            <a:softEdge rad="31750"/>
          </a:effectLst>
          <a:scene3d>
            <a:camera prst="perspectiveContrastingRightFacing"/>
            <a:lightRig rig="threePt" dir="t"/>
          </a:scene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CH" sz="9600" b="1">
                <a:effectLst>
                  <a:outerShdw blurRad="38100" dist="38100" dir="2700000" algn="tl">
                    <a:srgbClr val="000000">
                      <a:alpha val="43137"/>
                    </a:srgbClr>
                  </a:outerShdw>
                </a:effectLst>
                <a:latin typeface="Freestyle Script" panose="030804020302050B0404" pitchFamily="66" charset="0"/>
              </a:rPr>
              <a:t>What God reveals,</a:t>
            </a:r>
          </a:p>
          <a:p>
            <a:pPr algn="ctr"/>
            <a:r>
              <a:rPr lang="de-CH" sz="9600" b="1">
                <a:effectLst>
                  <a:outerShdw blurRad="38100" dist="38100" dir="2700000" algn="tl">
                    <a:srgbClr val="000000">
                      <a:alpha val="43137"/>
                    </a:srgbClr>
                  </a:outerShdw>
                </a:effectLst>
                <a:latin typeface="Freestyle Script" panose="030804020302050B0404" pitchFamily="66" charset="0"/>
              </a:rPr>
              <a:t>he heals</a:t>
            </a:r>
          </a:p>
        </p:txBody>
      </p:sp>
      <p:sp>
        <p:nvSpPr>
          <p:cNvPr id="9" name="Titel 1">
            <a:extLst>
              <a:ext uri="{FF2B5EF4-FFF2-40B4-BE49-F238E27FC236}">
                <a16:creationId xmlns:a16="http://schemas.microsoft.com/office/drawing/2014/main" id="{19B6421C-D5AB-07DF-46AF-E70CB0AD1C6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tx2">
                    <a:lumMod val="75000"/>
                    <a:lumOff val="25000"/>
                  </a:schemeClr>
                </a:solidFill>
              </a:rPr>
              <a:t>Einzelbetrachtung der Bestandteile der Seele </a:t>
            </a:r>
            <a:endParaRPr lang="de-CH" baseline="30000" dirty="0">
              <a:solidFill>
                <a:schemeClr val="tx2">
                  <a:lumMod val="75000"/>
                  <a:lumOff val="25000"/>
                </a:schemeClr>
              </a:solidFill>
            </a:endParaRPr>
          </a:p>
        </p:txBody>
      </p:sp>
    </p:spTree>
    <p:extLst>
      <p:ext uri="{BB962C8B-B14F-4D97-AF65-F5344CB8AC3E}">
        <p14:creationId xmlns:p14="http://schemas.microsoft.com/office/powerpoint/2010/main" val="93425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152650" y="1825625"/>
            <a:ext cx="8407846" cy="4351338"/>
          </a:xfrm>
        </p:spPr>
        <p:txBody>
          <a:bodyPr/>
          <a:lstStyle/>
          <a:p>
            <a:r>
              <a:rPr lang="de-DE" b="1" dirty="0"/>
              <a:t>Liebe</a:t>
            </a:r>
            <a:r>
              <a:rPr lang="de-DE" dirty="0"/>
              <a:t>			Ich bin für dich</a:t>
            </a:r>
          </a:p>
          <a:p>
            <a:r>
              <a:rPr lang="de-DE" b="1" dirty="0"/>
              <a:t>Annahme</a:t>
            </a:r>
            <a:r>
              <a:rPr lang="de-DE" dirty="0"/>
              <a:t>			Ich erkenne dich</a:t>
            </a:r>
          </a:p>
          <a:p>
            <a:r>
              <a:rPr lang="de-DE" b="1" dirty="0"/>
              <a:t>Förderung</a:t>
            </a:r>
            <a:r>
              <a:rPr lang="de-DE" dirty="0"/>
              <a:t>		Ich glaube an dich</a:t>
            </a:r>
          </a:p>
          <a:p>
            <a:r>
              <a:rPr lang="de-DE" b="1" dirty="0"/>
              <a:t>Schutz</a:t>
            </a:r>
            <a:r>
              <a:rPr lang="de-DE" dirty="0"/>
              <a:t>			Ich schütze dich </a:t>
            </a:r>
          </a:p>
          <a:p>
            <a:r>
              <a:rPr lang="de-DE" b="1" dirty="0"/>
              <a:t>Nahrung</a:t>
            </a:r>
            <a:r>
              <a:rPr lang="de-DE" dirty="0"/>
              <a:t>, </a:t>
            </a:r>
            <a:r>
              <a:rPr lang="de-DE" b="1" dirty="0"/>
              <a:t>Obdach</a:t>
            </a:r>
            <a:r>
              <a:rPr lang="de-DE" dirty="0"/>
              <a:t>	Ich umsorge dich</a:t>
            </a:r>
          </a:p>
          <a:p>
            <a:r>
              <a:rPr lang="de-DE" b="1" dirty="0"/>
              <a:t>Spiritualität</a:t>
            </a:r>
            <a:r>
              <a:rPr lang="de-DE" dirty="0"/>
              <a:t>		Ich befreie dich </a:t>
            </a:r>
          </a:p>
          <a:p>
            <a:pPr>
              <a:buNone/>
            </a:pPr>
            <a:endParaRPr lang="de-DE" dirty="0"/>
          </a:p>
          <a:p>
            <a:endParaRPr lang="de-DE" dirty="0"/>
          </a:p>
        </p:txBody>
      </p:sp>
      <p:sp>
        <p:nvSpPr>
          <p:cNvPr id="4" name="Textfeld 3"/>
          <p:cNvSpPr txBox="1"/>
          <p:nvPr/>
        </p:nvSpPr>
        <p:spPr>
          <a:xfrm>
            <a:off x="2171056" y="5048683"/>
            <a:ext cx="8496944" cy="369332"/>
          </a:xfrm>
          <a:prstGeom prst="rect">
            <a:avLst/>
          </a:prstGeom>
          <a:noFill/>
        </p:spPr>
        <p:txBody>
          <a:bodyPr wrap="square" rtlCol="0">
            <a:spAutoFit/>
          </a:bodyPr>
          <a:lstStyle/>
          <a:p>
            <a:r>
              <a:rPr lang="de-CH">
                <a:effectLst>
                  <a:outerShdw blurRad="38100" dist="38100" dir="2700000" algn="tl">
                    <a:srgbClr val="000000">
                      <a:alpha val="43137"/>
                    </a:srgbClr>
                  </a:outerShdw>
                </a:effectLst>
              </a:rPr>
              <a:t>Alle anderen 4 Teile sind mit den Grundbedürfnissen vernetzt. </a:t>
            </a:r>
          </a:p>
        </p:txBody>
      </p:sp>
      <p:sp>
        <p:nvSpPr>
          <p:cNvPr id="5" name="Rechteck 4"/>
          <p:cNvSpPr/>
          <p:nvPr/>
        </p:nvSpPr>
        <p:spPr>
          <a:xfrm>
            <a:off x="0" y="5780919"/>
            <a:ext cx="12192000" cy="7920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CH" sz="3200" dirty="0">
                <a:effectLst>
                  <a:outerShdw blurRad="38100" dist="38100" dir="2700000" algn="tl">
                    <a:srgbClr val="000000">
                      <a:alpha val="43137"/>
                    </a:srgbClr>
                  </a:outerShdw>
                </a:effectLst>
              </a:rPr>
              <a:t>Lebenswunden sind mit Grundbedürfnissen verwoben!</a:t>
            </a:r>
          </a:p>
        </p:txBody>
      </p:sp>
      <p:sp>
        <p:nvSpPr>
          <p:cNvPr id="7" name="Rechteck 6">
            <a:extLst>
              <a:ext uri="{FF2B5EF4-FFF2-40B4-BE49-F238E27FC236}">
                <a16:creationId xmlns:a16="http://schemas.microsoft.com/office/drawing/2014/main" id="{5FB85C77-7A39-B501-3EE8-13D40D618769}"/>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14</a:t>
            </a:r>
          </a:p>
        </p:txBody>
      </p:sp>
      <p:sp>
        <p:nvSpPr>
          <p:cNvPr id="8" name="Titel 1">
            <a:extLst>
              <a:ext uri="{FF2B5EF4-FFF2-40B4-BE49-F238E27FC236}">
                <a16:creationId xmlns:a16="http://schemas.microsoft.com/office/drawing/2014/main" id="{10014AEA-F784-B59E-07DB-CA98B5329069}"/>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tx2">
                    <a:lumMod val="75000"/>
                    <a:lumOff val="25000"/>
                  </a:schemeClr>
                </a:solidFill>
              </a:rPr>
              <a:t>1. Grundbedürfnisse</a:t>
            </a:r>
            <a:endParaRPr lang="de-CH" baseline="30000" dirty="0">
              <a:solidFill>
                <a:schemeClr val="tx2">
                  <a:lumMod val="75000"/>
                  <a:lumOff val="25000"/>
                </a:schemeClr>
              </a:solidFill>
            </a:endParaRPr>
          </a:p>
        </p:txBody>
      </p:sp>
    </p:spTree>
    <p:extLst>
      <p:ext uri="{BB962C8B-B14F-4D97-AF65-F5344CB8AC3E}">
        <p14:creationId xmlns:p14="http://schemas.microsoft.com/office/powerpoint/2010/main" val="372827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90D97-7E89-AB5A-FCB5-039F03788BCF}"/>
            </a:ext>
          </a:extLst>
        </p:cNvPr>
        <p:cNvGrpSpPr/>
        <p:nvPr/>
      </p:nvGrpSpPr>
      <p:grpSpPr>
        <a:xfrm>
          <a:off x="0" y="0"/>
          <a:ext cx="0" cy="0"/>
          <a:chOff x="0" y="0"/>
          <a:chExt cx="0" cy="0"/>
        </a:xfrm>
      </p:grpSpPr>
      <p:sp>
        <p:nvSpPr>
          <p:cNvPr id="7" name="Rechteck 6">
            <a:extLst>
              <a:ext uri="{FF2B5EF4-FFF2-40B4-BE49-F238E27FC236}">
                <a16:creationId xmlns:a16="http://schemas.microsoft.com/office/drawing/2014/main" id="{A3C50AA8-3CDF-F150-9806-C5D749A29D47}"/>
              </a:ext>
            </a:extLst>
          </p:cNvPr>
          <p:cNvSpPr/>
          <p:nvPr/>
        </p:nvSpPr>
        <p:spPr>
          <a:xfrm rot="18080652">
            <a:off x="1945052" y="-4291007"/>
            <a:ext cx="2905626" cy="11096046"/>
          </a:xfrm>
          <a:prstGeom prst="rect">
            <a:avLst/>
          </a:prstGeom>
          <a:gradFill flip="none" rotWithShape="1">
            <a:gsLst>
              <a:gs pos="0">
                <a:schemeClr val="accent4"/>
              </a:gs>
              <a:gs pos="21000">
                <a:schemeClr val="bg1">
                  <a:alpha val="39000"/>
                </a:schemeClr>
              </a:gs>
              <a:gs pos="37000">
                <a:schemeClr val="bg1">
                  <a:alpha val="62000"/>
                </a:schemeClr>
              </a:gs>
              <a:gs pos="65000">
                <a:schemeClr val="accent1">
                  <a:tint val="23500"/>
                  <a:satMod val="160000"/>
                  <a:alpha val="0"/>
                  <a:lumMod val="10000"/>
                  <a:lumOff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Rechteck 7">
            <a:extLst>
              <a:ext uri="{FF2B5EF4-FFF2-40B4-BE49-F238E27FC236}">
                <a16:creationId xmlns:a16="http://schemas.microsoft.com/office/drawing/2014/main" id="{7164E0D6-F02E-9D4C-C6BF-9100226CDFB5}"/>
              </a:ext>
            </a:extLst>
          </p:cNvPr>
          <p:cNvSpPr/>
          <p:nvPr/>
        </p:nvSpPr>
        <p:spPr>
          <a:xfrm rot="18080652">
            <a:off x="1933516" y="-3949673"/>
            <a:ext cx="2971181" cy="9408654"/>
          </a:xfrm>
          <a:prstGeom prst="rect">
            <a:avLst/>
          </a:prstGeom>
          <a:gradFill flip="none" rotWithShape="1">
            <a:gsLst>
              <a:gs pos="0">
                <a:schemeClr val="accent4"/>
              </a:gs>
              <a:gs pos="21000">
                <a:schemeClr val="bg1">
                  <a:alpha val="39000"/>
                </a:schemeClr>
              </a:gs>
              <a:gs pos="37000">
                <a:schemeClr val="bg1">
                  <a:alpha val="62000"/>
                </a:schemeClr>
              </a:gs>
              <a:gs pos="65000">
                <a:schemeClr val="accent1">
                  <a:tint val="23500"/>
                  <a:satMod val="160000"/>
                  <a:alpha val="0"/>
                  <a:lumMod val="10000"/>
                  <a:lumOff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Rechteck 8">
            <a:extLst>
              <a:ext uri="{FF2B5EF4-FFF2-40B4-BE49-F238E27FC236}">
                <a16:creationId xmlns:a16="http://schemas.microsoft.com/office/drawing/2014/main" id="{47128009-74AC-75F8-5D65-C7A7EAC33F4F}"/>
              </a:ext>
            </a:extLst>
          </p:cNvPr>
          <p:cNvSpPr/>
          <p:nvPr/>
        </p:nvSpPr>
        <p:spPr>
          <a:xfrm rot="18080652">
            <a:off x="1815524" y="-4704327"/>
            <a:ext cx="2971181" cy="9408654"/>
          </a:xfrm>
          <a:prstGeom prst="rect">
            <a:avLst/>
          </a:prstGeom>
          <a:gradFill flip="none" rotWithShape="1">
            <a:gsLst>
              <a:gs pos="11000">
                <a:schemeClr val="accent4"/>
              </a:gs>
              <a:gs pos="8000">
                <a:schemeClr val="bg1">
                  <a:alpha val="39000"/>
                </a:schemeClr>
              </a:gs>
              <a:gs pos="26000">
                <a:schemeClr val="bg1">
                  <a:alpha val="62000"/>
                </a:schemeClr>
              </a:gs>
              <a:gs pos="65000">
                <a:schemeClr val="accent1">
                  <a:tint val="23500"/>
                  <a:satMod val="160000"/>
                  <a:alpha val="0"/>
                  <a:lumMod val="10000"/>
                  <a:lumOff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Inhaltsplatzhalter 2">
            <a:extLst>
              <a:ext uri="{FF2B5EF4-FFF2-40B4-BE49-F238E27FC236}">
                <a16:creationId xmlns:a16="http://schemas.microsoft.com/office/drawing/2014/main" id="{C91A5945-6538-FD58-E245-62DB717F5A36}"/>
              </a:ext>
            </a:extLst>
          </p:cNvPr>
          <p:cNvSpPr>
            <a:spLocks noGrp="1"/>
          </p:cNvSpPr>
          <p:nvPr>
            <p:ph idx="1"/>
          </p:nvPr>
        </p:nvSpPr>
        <p:spPr>
          <a:xfrm>
            <a:off x="838200" y="1825624"/>
            <a:ext cx="8734168" cy="5032375"/>
          </a:xfrm>
        </p:spPr>
        <p:txBody>
          <a:bodyPr>
            <a:normAutofit/>
          </a:bodyPr>
          <a:lstStyle/>
          <a:p>
            <a:pPr marL="0" indent="0">
              <a:buNone/>
            </a:pPr>
            <a:r>
              <a:rPr lang="de-CH" dirty="0">
                <a:solidFill>
                  <a:schemeClr val="accent1">
                    <a:lumMod val="75000"/>
                  </a:schemeClr>
                </a:solidFill>
                <a:latin typeface="Cambria" panose="02040503050406030204" pitchFamily="18" charset="0"/>
              </a:rPr>
              <a:t>Dieses Element macht uns zur Krönung der Schöpfung</a:t>
            </a:r>
          </a:p>
        </p:txBody>
      </p:sp>
      <p:sp>
        <p:nvSpPr>
          <p:cNvPr id="4" name="Titel 1">
            <a:extLst>
              <a:ext uri="{FF2B5EF4-FFF2-40B4-BE49-F238E27FC236}">
                <a16:creationId xmlns:a16="http://schemas.microsoft.com/office/drawing/2014/main" id="{9FF74A49-D426-5848-F5B5-73AD8190AC1F}"/>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tx2">
                    <a:lumMod val="75000"/>
                    <a:lumOff val="25000"/>
                  </a:schemeClr>
                </a:solidFill>
              </a:rPr>
              <a:t>2. Wille, Motivation, Gewissen</a:t>
            </a:r>
            <a:endParaRPr lang="de-CH" baseline="30000" dirty="0">
              <a:solidFill>
                <a:schemeClr val="tx2">
                  <a:lumMod val="75000"/>
                  <a:lumOff val="25000"/>
                </a:schemeClr>
              </a:solidFill>
            </a:endParaRPr>
          </a:p>
        </p:txBody>
      </p:sp>
      <p:sp>
        <p:nvSpPr>
          <p:cNvPr id="11" name="Textfeld 10">
            <a:extLst>
              <a:ext uri="{FF2B5EF4-FFF2-40B4-BE49-F238E27FC236}">
                <a16:creationId xmlns:a16="http://schemas.microsoft.com/office/drawing/2014/main" id="{CF811B99-D8E0-D596-D086-2364B098F518}"/>
              </a:ext>
            </a:extLst>
          </p:cNvPr>
          <p:cNvSpPr txBox="1"/>
          <p:nvPr/>
        </p:nvSpPr>
        <p:spPr>
          <a:xfrm>
            <a:off x="7277122" y="4245625"/>
            <a:ext cx="6644695" cy="1569660"/>
          </a:xfrm>
          <a:prstGeom prst="rect">
            <a:avLst/>
          </a:prstGeom>
          <a:noFill/>
        </p:spPr>
        <p:txBody>
          <a:bodyPr wrap="square" rtlCol="0">
            <a:spAutoFit/>
          </a:bodyPr>
          <a:lstStyle/>
          <a:p>
            <a:r>
              <a:rPr lang="de-CH" sz="3200" b="1" dirty="0"/>
              <a:t>Fähigkeit</a:t>
            </a:r>
            <a:r>
              <a:rPr lang="de-CH" sz="3200" dirty="0"/>
              <a:t>, </a:t>
            </a:r>
          </a:p>
          <a:p>
            <a:r>
              <a:rPr lang="de-CH" sz="3200" dirty="0"/>
              <a:t>     Gut und Böse zu </a:t>
            </a:r>
          </a:p>
          <a:p>
            <a:r>
              <a:rPr lang="de-CH" sz="3200" dirty="0"/>
              <a:t>	unterscheiden</a:t>
            </a:r>
          </a:p>
        </p:txBody>
      </p:sp>
      <p:sp>
        <p:nvSpPr>
          <p:cNvPr id="12" name="Textfeld 11">
            <a:extLst>
              <a:ext uri="{FF2B5EF4-FFF2-40B4-BE49-F238E27FC236}">
                <a16:creationId xmlns:a16="http://schemas.microsoft.com/office/drawing/2014/main" id="{99F9749A-7702-672C-ABF1-D24126914296}"/>
              </a:ext>
            </a:extLst>
          </p:cNvPr>
          <p:cNvSpPr txBox="1"/>
          <p:nvPr/>
        </p:nvSpPr>
        <p:spPr>
          <a:xfrm>
            <a:off x="1427594" y="4269012"/>
            <a:ext cx="2948569" cy="1077218"/>
          </a:xfrm>
          <a:prstGeom prst="rect">
            <a:avLst/>
          </a:prstGeom>
          <a:noFill/>
        </p:spPr>
        <p:txBody>
          <a:bodyPr wrap="square" rtlCol="0">
            <a:spAutoFit/>
          </a:bodyPr>
          <a:lstStyle/>
          <a:p>
            <a:r>
              <a:rPr lang="de-CH" sz="3200" dirty="0"/>
              <a:t>                    </a:t>
            </a:r>
            <a:r>
              <a:rPr lang="de-CH" sz="3200" b="1" dirty="0"/>
              <a:t>Sicht</a:t>
            </a:r>
            <a:r>
              <a:rPr lang="de-CH" sz="3200" dirty="0"/>
              <a:t>, </a:t>
            </a:r>
          </a:p>
          <a:p>
            <a:r>
              <a:rPr lang="de-CH" sz="3200" dirty="0"/>
              <a:t>Gutes zu tun</a:t>
            </a:r>
          </a:p>
        </p:txBody>
      </p:sp>
      <p:pic>
        <p:nvPicPr>
          <p:cNvPr id="14" name="image88.png">
            <a:extLst>
              <a:ext uri="{FF2B5EF4-FFF2-40B4-BE49-F238E27FC236}">
                <a16:creationId xmlns:a16="http://schemas.microsoft.com/office/drawing/2014/main" id="{2ECA8499-EC1E-2AB0-D65A-E67AB6CFA578}"/>
              </a:ext>
            </a:extLst>
          </p:cNvPr>
          <p:cNvPicPr/>
          <p:nvPr/>
        </p:nvPicPr>
        <p:blipFill>
          <a:blip r:embed="rId2"/>
          <a:srcRect/>
          <a:stretch>
            <a:fillRect/>
          </a:stretch>
        </p:blipFill>
        <p:spPr>
          <a:xfrm>
            <a:off x="3597282" y="2355380"/>
            <a:ext cx="4350385" cy="2990850"/>
          </a:xfrm>
          <a:prstGeom prst="rect">
            <a:avLst/>
          </a:prstGeom>
          <a:ln/>
        </p:spPr>
      </p:pic>
      <p:sp>
        <p:nvSpPr>
          <p:cNvPr id="13" name="Textfeld 12">
            <a:extLst>
              <a:ext uri="{FF2B5EF4-FFF2-40B4-BE49-F238E27FC236}">
                <a16:creationId xmlns:a16="http://schemas.microsoft.com/office/drawing/2014/main" id="{7BFF6C83-AED6-1093-6A9A-DDC27BFE2B24}"/>
              </a:ext>
            </a:extLst>
          </p:cNvPr>
          <p:cNvSpPr txBox="1"/>
          <p:nvPr/>
        </p:nvSpPr>
        <p:spPr>
          <a:xfrm>
            <a:off x="3135772" y="2536826"/>
            <a:ext cx="5273404" cy="584775"/>
          </a:xfrm>
          <a:prstGeom prst="rect">
            <a:avLst/>
          </a:prstGeom>
          <a:noFill/>
        </p:spPr>
        <p:txBody>
          <a:bodyPr wrap="square" rtlCol="0">
            <a:spAutoFit/>
          </a:bodyPr>
          <a:lstStyle/>
          <a:p>
            <a:pPr algn="ctr"/>
            <a:r>
              <a:rPr lang="de-CH" sz="3200" b="1" dirty="0"/>
              <a:t>Kraft</a:t>
            </a:r>
            <a:r>
              <a:rPr lang="de-CH" sz="3200" dirty="0"/>
              <a:t>, Gutes zu vollenden</a:t>
            </a:r>
          </a:p>
        </p:txBody>
      </p:sp>
      <p:sp>
        <p:nvSpPr>
          <p:cNvPr id="15" name="Rechteck 14">
            <a:extLst>
              <a:ext uri="{FF2B5EF4-FFF2-40B4-BE49-F238E27FC236}">
                <a16:creationId xmlns:a16="http://schemas.microsoft.com/office/drawing/2014/main" id="{E9C00A1E-786C-BE37-368C-276EEAF8D90E}"/>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14</a:t>
            </a:r>
          </a:p>
        </p:txBody>
      </p:sp>
    </p:spTree>
    <p:extLst>
      <p:ext uri="{BB962C8B-B14F-4D97-AF65-F5344CB8AC3E}">
        <p14:creationId xmlns:p14="http://schemas.microsoft.com/office/powerpoint/2010/main" val="10877831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nvGraphicFramePr>
        <p:xfrm>
          <a:off x="838200" y="5451929"/>
          <a:ext cx="10587424" cy="997458"/>
        </p:xfrm>
        <a:graphic>
          <a:graphicData uri="http://schemas.openxmlformats.org/drawingml/2006/table">
            <a:tbl>
              <a:tblPr bandRow="1">
                <a:tableStyleId>{5C22544A-7EE6-4342-B048-85BDC9FD1C3A}</a:tableStyleId>
              </a:tblPr>
              <a:tblGrid>
                <a:gridCol w="1688338">
                  <a:extLst>
                    <a:ext uri="{9D8B030D-6E8A-4147-A177-3AD203B41FA5}">
                      <a16:colId xmlns:a16="http://schemas.microsoft.com/office/drawing/2014/main" val="20000"/>
                    </a:ext>
                  </a:extLst>
                </a:gridCol>
                <a:gridCol w="2225332">
                  <a:extLst>
                    <a:ext uri="{9D8B030D-6E8A-4147-A177-3AD203B41FA5}">
                      <a16:colId xmlns:a16="http://schemas.microsoft.com/office/drawing/2014/main" val="20001"/>
                    </a:ext>
                  </a:extLst>
                </a:gridCol>
                <a:gridCol w="4290350">
                  <a:extLst>
                    <a:ext uri="{9D8B030D-6E8A-4147-A177-3AD203B41FA5}">
                      <a16:colId xmlns:a16="http://schemas.microsoft.com/office/drawing/2014/main" val="20002"/>
                    </a:ext>
                  </a:extLst>
                </a:gridCol>
                <a:gridCol w="2383404">
                  <a:extLst>
                    <a:ext uri="{9D8B030D-6E8A-4147-A177-3AD203B41FA5}">
                      <a16:colId xmlns:a16="http://schemas.microsoft.com/office/drawing/2014/main" val="20003"/>
                    </a:ext>
                  </a:extLst>
                </a:gridCol>
              </a:tblGrid>
              <a:tr h="0">
                <a:tc>
                  <a:txBody>
                    <a:bodyPr/>
                    <a:lstStyle/>
                    <a:p>
                      <a:pPr>
                        <a:lnSpc>
                          <a:spcPct val="115000"/>
                        </a:lnSpc>
                        <a:spcAft>
                          <a:spcPts val="1000"/>
                        </a:spcAft>
                      </a:pPr>
                      <a:r>
                        <a:rPr lang="de-CH" sz="2000">
                          <a:effectLst/>
                        </a:rPr>
                        <a:t>Wille</a:t>
                      </a:r>
                      <a:endParaRPr lang="de-CH" sz="2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000">
                          <a:effectLst/>
                        </a:rPr>
                        <a:t>Entschlossenheit</a:t>
                      </a:r>
                      <a:endParaRPr lang="de-CH" sz="2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000">
                          <a:effectLst/>
                        </a:rPr>
                        <a:t>Die Selbststeuerung</a:t>
                      </a:r>
                      <a:endParaRPr lang="de-CH" sz="2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000">
                          <a:effectLst/>
                        </a:rPr>
                        <a:t>Erledigung</a:t>
                      </a:r>
                      <a:endParaRPr lang="de-CH" sz="2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0">
                <a:tc>
                  <a:txBody>
                    <a:bodyPr/>
                    <a:lstStyle/>
                    <a:p>
                      <a:pPr>
                        <a:lnSpc>
                          <a:spcPct val="115000"/>
                        </a:lnSpc>
                        <a:spcAft>
                          <a:spcPts val="1000"/>
                        </a:spcAft>
                      </a:pPr>
                      <a:r>
                        <a:rPr lang="de-CH" sz="2000">
                          <a:effectLst/>
                        </a:rPr>
                        <a:t>Motivation</a:t>
                      </a:r>
                      <a:endParaRPr lang="de-CH" sz="2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000">
                          <a:effectLst/>
                        </a:rPr>
                        <a:t>Handlungsbezug</a:t>
                      </a:r>
                      <a:endParaRPr lang="de-CH" sz="2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000">
                          <a:effectLst/>
                        </a:rPr>
                        <a:t>Das innerste (intrinsische) Warum</a:t>
                      </a:r>
                      <a:endParaRPr lang="de-CH" sz="2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000" err="1">
                          <a:effectLst/>
                        </a:rPr>
                        <a:t>Energetisierung</a:t>
                      </a:r>
                      <a:endParaRPr lang="de-CH" sz="2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0">
                <a:tc>
                  <a:txBody>
                    <a:bodyPr/>
                    <a:lstStyle/>
                    <a:p>
                      <a:pPr>
                        <a:lnSpc>
                          <a:spcPct val="115000"/>
                        </a:lnSpc>
                        <a:spcAft>
                          <a:spcPts val="1000"/>
                        </a:spcAft>
                      </a:pPr>
                      <a:r>
                        <a:rPr lang="de-CH" sz="2000">
                          <a:effectLst/>
                        </a:rPr>
                        <a:t>Gewissen</a:t>
                      </a:r>
                      <a:endParaRPr lang="de-CH" sz="2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000">
                          <a:effectLst/>
                        </a:rPr>
                        <a:t>Wertesystem</a:t>
                      </a:r>
                      <a:endParaRPr lang="de-CH" sz="2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000">
                          <a:effectLst/>
                        </a:rPr>
                        <a:t>Das Ja-und-Nein</a:t>
                      </a:r>
                      <a:endParaRPr lang="de-CH" sz="2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000">
                          <a:effectLst/>
                        </a:rPr>
                        <a:t>Entscheidung</a:t>
                      </a:r>
                      <a:endParaRPr lang="de-CH" sz="2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bl>
          </a:graphicData>
        </a:graphic>
      </p:graphicFrame>
      <p:sp>
        <p:nvSpPr>
          <p:cNvPr id="7" name="Rechteck 6"/>
          <p:cNvSpPr/>
          <p:nvPr/>
        </p:nvSpPr>
        <p:spPr>
          <a:xfrm rot="18080652">
            <a:off x="1945052" y="-4291007"/>
            <a:ext cx="2905626" cy="11096046"/>
          </a:xfrm>
          <a:prstGeom prst="rect">
            <a:avLst/>
          </a:prstGeom>
          <a:gradFill flip="none" rotWithShape="1">
            <a:gsLst>
              <a:gs pos="0">
                <a:schemeClr val="accent4"/>
              </a:gs>
              <a:gs pos="21000">
                <a:schemeClr val="bg1">
                  <a:alpha val="39000"/>
                </a:schemeClr>
              </a:gs>
              <a:gs pos="37000">
                <a:schemeClr val="bg1">
                  <a:alpha val="62000"/>
                </a:schemeClr>
              </a:gs>
              <a:gs pos="65000">
                <a:schemeClr val="accent1">
                  <a:tint val="23500"/>
                  <a:satMod val="160000"/>
                  <a:alpha val="0"/>
                  <a:lumMod val="10000"/>
                  <a:lumOff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Rechteck 7"/>
          <p:cNvSpPr/>
          <p:nvPr/>
        </p:nvSpPr>
        <p:spPr>
          <a:xfrm rot="18080652">
            <a:off x="1933516" y="-3949673"/>
            <a:ext cx="2971181" cy="9408654"/>
          </a:xfrm>
          <a:prstGeom prst="rect">
            <a:avLst/>
          </a:prstGeom>
          <a:gradFill flip="none" rotWithShape="1">
            <a:gsLst>
              <a:gs pos="0">
                <a:schemeClr val="accent4"/>
              </a:gs>
              <a:gs pos="21000">
                <a:schemeClr val="bg1">
                  <a:alpha val="39000"/>
                </a:schemeClr>
              </a:gs>
              <a:gs pos="37000">
                <a:schemeClr val="bg1">
                  <a:alpha val="62000"/>
                </a:schemeClr>
              </a:gs>
              <a:gs pos="65000">
                <a:schemeClr val="accent1">
                  <a:tint val="23500"/>
                  <a:satMod val="160000"/>
                  <a:alpha val="0"/>
                  <a:lumMod val="10000"/>
                  <a:lumOff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Rechteck 8"/>
          <p:cNvSpPr/>
          <p:nvPr/>
        </p:nvSpPr>
        <p:spPr>
          <a:xfrm rot="18080652">
            <a:off x="1815524" y="-4704327"/>
            <a:ext cx="2971181" cy="9408654"/>
          </a:xfrm>
          <a:prstGeom prst="rect">
            <a:avLst/>
          </a:prstGeom>
          <a:gradFill flip="none" rotWithShape="1">
            <a:gsLst>
              <a:gs pos="11000">
                <a:schemeClr val="accent4"/>
              </a:gs>
              <a:gs pos="8000">
                <a:schemeClr val="bg1">
                  <a:alpha val="39000"/>
                </a:schemeClr>
              </a:gs>
              <a:gs pos="26000">
                <a:schemeClr val="bg1">
                  <a:alpha val="62000"/>
                </a:schemeClr>
              </a:gs>
              <a:gs pos="65000">
                <a:schemeClr val="accent1">
                  <a:tint val="23500"/>
                  <a:satMod val="160000"/>
                  <a:alpha val="0"/>
                  <a:lumMod val="10000"/>
                  <a:lumOff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Inhaltsplatzhalter 2"/>
          <p:cNvSpPr>
            <a:spLocks noGrp="1"/>
          </p:cNvSpPr>
          <p:nvPr>
            <p:ph idx="1"/>
          </p:nvPr>
        </p:nvSpPr>
        <p:spPr>
          <a:xfrm>
            <a:off x="838200" y="1825624"/>
            <a:ext cx="8734168" cy="5032375"/>
          </a:xfrm>
        </p:spPr>
        <p:txBody>
          <a:bodyPr>
            <a:normAutofit/>
          </a:bodyPr>
          <a:lstStyle/>
          <a:p>
            <a:pPr marL="0" indent="0">
              <a:buNone/>
            </a:pPr>
            <a:r>
              <a:rPr lang="de-CH" dirty="0">
                <a:solidFill>
                  <a:schemeClr val="accent1">
                    <a:lumMod val="75000"/>
                  </a:schemeClr>
                </a:solidFill>
                <a:latin typeface="Cambria" panose="02040503050406030204" pitchFamily="18" charset="0"/>
              </a:rPr>
              <a:t>Dieses Element macht uns zur Krönung der Schöpfung</a:t>
            </a:r>
          </a:p>
        </p:txBody>
      </p:sp>
      <p:pic>
        <p:nvPicPr>
          <p:cNvPr id="5" name="image88.png"/>
          <p:cNvPicPr/>
          <p:nvPr/>
        </p:nvPicPr>
        <p:blipFill>
          <a:blip r:embed="rId2"/>
          <a:srcRect/>
          <a:stretch>
            <a:fillRect/>
          </a:stretch>
        </p:blipFill>
        <p:spPr>
          <a:xfrm>
            <a:off x="3597282" y="2355380"/>
            <a:ext cx="4350385" cy="2990850"/>
          </a:xfrm>
          <a:prstGeom prst="rect">
            <a:avLst/>
          </a:prstGeom>
          <a:ln/>
        </p:spPr>
      </p:pic>
      <p:sp>
        <p:nvSpPr>
          <p:cNvPr id="4" name="Titel 1">
            <a:extLst>
              <a:ext uri="{FF2B5EF4-FFF2-40B4-BE49-F238E27FC236}">
                <a16:creationId xmlns:a16="http://schemas.microsoft.com/office/drawing/2014/main" id="{1CDA1330-D91A-A489-9410-531252FC9D53}"/>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tx2">
                    <a:lumMod val="75000"/>
                    <a:lumOff val="25000"/>
                  </a:schemeClr>
                </a:solidFill>
              </a:rPr>
              <a:t>2. Wille, Motivation, Gewissen</a:t>
            </a:r>
            <a:endParaRPr lang="de-CH" baseline="30000" dirty="0">
              <a:solidFill>
                <a:schemeClr val="tx2">
                  <a:lumMod val="75000"/>
                  <a:lumOff val="25000"/>
                </a:schemeClr>
              </a:solidFill>
            </a:endParaRPr>
          </a:p>
        </p:txBody>
      </p:sp>
      <p:sp>
        <p:nvSpPr>
          <p:cNvPr id="10" name="Rechteck 9">
            <a:extLst>
              <a:ext uri="{FF2B5EF4-FFF2-40B4-BE49-F238E27FC236}">
                <a16:creationId xmlns:a16="http://schemas.microsoft.com/office/drawing/2014/main" id="{A660F830-0B19-07B9-D820-4C92B8E63B10}"/>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14</a:t>
            </a:r>
          </a:p>
        </p:txBody>
      </p:sp>
    </p:spTree>
    <p:extLst>
      <p:ext uri="{BB962C8B-B14F-4D97-AF65-F5344CB8AC3E}">
        <p14:creationId xmlns:p14="http://schemas.microsoft.com/office/powerpoint/2010/main" val="19470613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rot="18080652">
            <a:off x="1174659" y="-3858189"/>
            <a:ext cx="2971181" cy="9408654"/>
          </a:xfrm>
          <a:prstGeom prst="rect">
            <a:avLst/>
          </a:prstGeom>
          <a:gradFill flip="none" rotWithShape="1">
            <a:gsLst>
              <a:gs pos="0">
                <a:schemeClr val="accent4"/>
              </a:gs>
              <a:gs pos="21000">
                <a:schemeClr val="bg1">
                  <a:alpha val="39000"/>
                </a:schemeClr>
              </a:gs>
              <a:gs pos="37000">
                <a:schemeClr val="bg1">
                  <a:alpha val="62000"/>
                </a:schemeClr>
              </a:gs>
              <a:gs pos="65000">
                <a:schemeClr val="accent1">
                  <a:tint val="23500"/>
                  <a:satMod val="160000"/>
                  <a:alpha val="0"/>
                  <a:lumMod val="10000"/>
                  <a:lumOff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Rechteck 8"/>
          <p:cNvSpPr/>
          <p:nvPr/>
        </p:nvSpPr>
        <p:spPr>
          <a:xfrm rot="18080652">
            <a:off x="1933516" y="-3949673"/>
            <a:ext cx="2971181" cy="9408654"/>
          </a:xfrm>
          <a:prstGeom prst="rect">
            <a:avLst/>
          </a:prstGeom>
          <a:gradFill flip="none" rotWithShape="1">
            <a:gsLst>
              <a:gs pos="0">
                <a:schemeClr val="accent4"/>
              </a:gs>
              <a:gs pos="21000">
                <a:schemeClr val="bg1">
                  <a:alpha val="39000"/>
                </a:schemeClr>
              </a:gs>
              <a:gs pos="37000">
                <a:schemeClr val="bg1">
                  <a:alpha val="62000"/>
                </a:schemeClr>
              </a:gs>
              <a:gs pos="65000">
                <a:schemeClr val="accent1">
                  <a:tint val="23500"/>
                  <a:satMod val="160000"/>
                  <a:alpha val="0"/>
                  <a:lumMod val="10000"/>
                  <a:lumOff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Rechteck 9"/>
          <p:cNvSpPr/>
          <p:nvPr/>
        </p:nvSpPr>
        <p:spPr>
          <a:xfrm rot="18080652">
            <a:off x="1815524" y="-4704327"/>
            <a:ext cx="2971181" cy="9408654"/>
          </a:xfrm>
          <a:prstGeom prst="rect">
            <a:avLst/>
          </a:prstGeom>
          <a:gradFill flip="none" rotWithShape="1">
            <a:gsLst>
              <a:gs pos="11000">
                <a:schemeClr val="accent4"/>
              </a:gs>
              <a:gs pos="8000">
                <a:schemeClr val="bg1">
                  <a:alpha val="39000"/>
                </a:schemeClr>
              </a:gs>
              <a:gs pos="26000">
                <a:schemeClr val="bg1">
                  <a:alpha val="62000"/>
                </a:schemeClr>
              </a:gs>
              <a:gs pos="65000">
                <a:schemeClr val="accent1">
                  <a:tint val="23500"/>
                  <a:satMod val="160000"/>
                  <a:alpha val="0"/>
                  <a:lumMod val="10000"/>
                  <a:lumOff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Inhaltsplatzhalter 2"/>
          <p:cNvSpPr>
            <a:spLocks noGrp="1"/>
          </p:cNvSpPr>
          <p:nvPr>
            <p:ph idx="1"/>
          </p:nvPr>
        </p:nvSpPr>
        <p:spPr>
          <a:xfrm>
            <a:off x="1034752" y="1647730"/>
            <a:ext cx="10472201" cy="5210269"/>
          </a:xfrm>
        </p:spPr>
        <p:txBody>
          <a:bodyPr>
            <a:normAutofit/>
          </a:bodyPr>
          <a:lstStyle/>
          <a:p>
            <a:pPr marL="0" indent="0">
              <a:buNone/>
            </a:pPr>
            <a:r>
              <a:rPr lang="de-CH">
                <a:solidFill>
                  <a:schemeClr val="accent1">
                    <a:lumMod val="75000"/>
                  </a:schemeClr>
                </a:solidFill>
                <a:latin typeface="Cambria" panose="02040503050406030204" pitchFamily="18" charset="0"/>
              </a:rPr>
              <a:t>Wie wir das Gewissen verletzen</a:t>
            </a:r>
            <a:br>
              <a:rPr lang="de-CH">
                <a:solidFill>
                  <a:schemeClr val="accent1">
                    <a:lumMod val="75000"/>
                  </a:schemeClr>
                </a:solidFill>
                <a:latin typeface="Cambria" panose="02040503050406030204" pitchFamily="18" charset="0"/>
              </a:rPr>
            </a:br>
            <a:endParaRPr lang="de-CH">
              <a:solidFill>
                <a:schemeClr val="accent1">
                  <a:lumMod val="75000"/>
                </a:schemeClr>
              </a:solidFill>
              <a:latin typeface="Cambria" panose="02040503050406030204" pitchFamily="18" charset="0"/>
            </a:endParaRPr>
          </a:p>
          <a:p>
            <a:pPr marL="0" indent="0" algn="ctr">
              <a:buNone/>
            </a:pPr>
            <a:r>
              <a:rPr lang="de-CH"/>
              <a:t>„</a:t>
            </a:r>
            <a:r>
              <a:rPr lang="de-CH" b="1"/>
              <a:t>Und alles, was ein Mensch nicht aus eigener Überzeugung tut, wirkt in seiner Seele zerstörerisch, ohne dass Ursache und Wirkung in direktem, bemerkbarem Zusammenhang stehen“. </a:t>
            </a:r>
            <a:r>
              <a:rPr lang="de-CH" sz="2000"/>
              <a:t>Nach Röm 14,23</a:t>
            </a:r>
          </a:p>
          <a:p>
            <a:pPr marL="0" indent="0" algn="ctr">
              <a:buNone/>
            </a:pPr>
            <a:r>
              <a:rPr lang="de-CH" sz="2000"/>
              <a:t> </a:t>
            </a:r>
          </a:p>
          <a:p>
            <a:pPr marL="0" indent="0" algn="ctr">
              <a:buNone/>
            </a:pPr>
            <a:r>
              <a:rPr lang="de-CH"/>
              <a:t>„Wer jedoch etwas isst, obwohl er Bedenken hat, ob er es überhaupt essen darf, der ist damit verurteilt, denn er handelt nicht aus Glauben. </a:t>
            </a:r>
            <a:r>
              <a:rPr lang="de-CH" b="1"/>
              <a:t>Und alles, was nicht aus dem Glauben kommt, ist Sünde</a:t>
            </a:r>
            <a:r>
              <a:rPr lang="de-CH"/>
              <a:t>.“</a:t>
            </a:r>
            <a:r>
              <a:rPr lang="de-CH" sz="2000"/>
              <a:t>(Röm. 14,23 NGÜ)</a:t>
            </a:r>
          </a:p>
          <a:p>
            <a:pPr marL="0" indent="0" algn="ctr">
              <a:buNone/>
            </a:pPr>
            <a:endParaRPr lang="de-CH">
              <a:solidFill>
                <a:schemeClr val="accent1">
                  <a:lumMod val="75000"/>
                </a:schemeClr>
              </a:solidFill>
              <a:latin typeface="Cambria" panose="02040503050406030204" pitchFamily="18" charset="0"/>
            </a:endParaRPr>
          </a:p>
        </p:txBody>
      </p:sp>
      <p:sp>
        <p:nvSpPr>
          <p:cNvPr id="5" name="Rechteck 4">
            <a:extLst>
              <a:ext uri="{FF2B5EF4-FFF2-40B4-BE49-F238E27FC236}">
                <a16:creationId xmlns:a16="http://schemas.microsoft.com/office/drawing/2014/main" id="{8D9C461B-0FF1-C5DD-9A6B-463C8C1821FA}"/>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15</a:t>
            </a:r>
          </a:p>
        </p:txBody>
      </p:sp>
      <p:sp>
        <p:nvSpPr>
          <p:cNvPr id="6" name="Titel 1">
            <a:extLst>
              <a:ext uri="{FF2B5EF4-FFF2-40B4-BE49-F238E27FC236}">
                <a16:creationId xmlns:a16="http://schemas.microsoft.com/office/drawing/2014/main" id="{542F6CFF-B767-674D-FE3C-C58FD817EFF5}"/>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tx2">
                    <a:lumMod val="75000"/>
                    <a:lumOff val="25000"/>
                  </a:schemeClr>
                </a:solidFill>
              </a:rPr>
              <a:t>2. Wille, Motivation, Gewissen</a:t>
            </a:r>
            <a:endParaRPr lang="de-CH" baseline="30000" dirty="0">
              <a:solidFill>
                <a:schemeClr val="tx2">
                  <a:lumMod val="75000"/>
                  <a:lumOff val="25000"/>
                </a:schemeClr>
              </a:solidFill>
            </a:endParaRPr>
          </a:p>
        </p:txBody>
      </p:sp>
    </p:spTree>
    <p:extLst>
      <p:ext uri="{BB962C8B-B14F-4D97-AF65-F5344CB8AC3E}">
        <p14:creationId xmlns:p14="http://schemas.microsoft.com/office/powerpoint/2010/main" val="36091511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EA52F-9176-A51D-3D3F-B16E28E6E938}"/>
            </a:ext>
          </a:extLst>
        </p:cNvPr>
        <p:cNvGrpSpPr/>
        <p:nvPr/>
      </p:nvGrpSpPr>
      <p:grpSpPr>
        <a:xfrm>
          <a:off x="0" y="0"/>
          <a:ext cx="0" cy="0"/>
          <a:chOff x="0" y="0"/>
          <a:chExt cx="0" cy="0"/>
        </a:xfrm>
      </p:grpSpPr>
      <p:sp>
        <p:nvSpPr>
          <p:cNvPr id="8" name="Rechteck 7">
            <a:extLst>
              <a:ext uri="{FF2B5EF4-FFF2-40B4-BE49-F238E27FC236}">
                <a16:creationId xmlns:a16="http://schemas.microsoft.com/office/drawing/2014/main" id="{51F0D2AC-2DA3-45A7-BF41-F330B0C8EAA6}"/>
              </a:ext>
            </a:extLst>
          </p:cNvPr>
          <p:cNvSpPr/>
          <p:nvPr/>
        </p:nvSpPr>
        <p:spPr>
          <a:xfrm rot="18080652">
            <a:off x="1174659" y="-3858189"/>
            <a:ext cx="2971181" cy="9408654"/>
          </a:xfrm>
          <a:prstGeom prst="rect">
            <a:avLst/>
          </a:prstGeom>
          <a:gradFill flip="none" rotWithShape="1">
            <a:gsLst>
              <a:gs pos="0">
                <a:schemeClr val="accent4"/>
              </a:gs>
              <a:gs pos="21000">
                <a:schemeClr val="bg1">
                  <a:alpha val="39000"/>
                </a:schemeClr>
              </a:gs>
              <a:gs pos="37000">
                <a:schemeClr val="bg1">
                  <a:alpha val="62000"/>
                </a:schemeClr>
              </a:gs>
              <a:gs pos="65000">
                <a:schemeClr val="accent1">
                  <a:tint val="23500"/>
                  <a:satMod val="160000"/>
                  <a:alpha val="0"/>
                  <a:lumMod val="10000"/>
                  <a:lumOff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Rechteck 8">
            <a:extLst>
              <a:ext uri="{FF2B5EF4-FFF2-40B4-BE49-F238E27FC236}">
                <a16:creationId xmlns:a16="http://schemas.microsoft.com/office/drawing/2014/main" id="{018F8A0E-1E0A-77DB-B4A7-4E4BC8E437D0}"/>
              </a:ext>
            </a:extLst>
          </p:cNvPr>
          <p:cNvSpPr/>
          <p:nvPr/>
        </p:nvSpPr>
        <p:spPr>
          <a:xfrm rot="18080652">
            <a:off x="1933516" y="-3949673"/>
            <a:ext cx="2971181" cy="9408654"/>
          </a:xfrm>
          <a:prstGeom prst="rect">
            <a:avLst/>
          </a:prstGeom>
          <a:gradFill flip="none" rotWithShape="1">
            <a:gsLst>
              <a:gs pos="0">
                <a:schemeClr val="accent4"/>
              </a:gs>
              <a:gs pos="21000">
                <a:schemeClr val="bg1">
                  <a:alpha val="39000"/>
                </a:schemeClr>
              </a:gs>
              <a:gs pos="37000">
                <a:schemeClr val="bg1">
                  <a:alpha val="62000"/>
                </a:schemeClr>
              </a:gs>
              <a:gs pos="65000">
                <a:schemeClr val="accent1">
                  <a:tint val="23500"/>
                  <a:satMod val="160000"/>
                  <a:alpha val="0"/>
                  <a:lumMod val="10000"/>
                  <a:lumOff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Rechteck 9">
            <a:extLst>
              <a:ext uri="{FF2B5EF4-FFF2-40B4-BE49-F238E27FC236}">
                <a16:creationId xmlns:a16="http://schemas.microsoft.com/office/drawing/2014/main" id="{984FC6DD-FAB3-D746-341E-CE9022AEB23D}"/>
              </a:ext>
            </a:extLst>
          </p:cNvPr>
          <p:cNvSpPr/>
          <p:nvPr/>
        </p:nvSpPr>
        <p:spPr>
          <a:xfrm rot="18080652">
            <a:off x="1815524" y="-4704327"/>
            <a:ext cx="2971181" cy="9408654"/>
          </a:xfrm>
          <a:prstGeom prst="rect">
            <a:avLst/>
          </a:prstGeom>
          <a:gradFill flip="none" rotWithShape="1">
            <a:gsLst>
              <a:gs pos="11000">
                <a:schemeClr val="accent4"/>
              </a:gs>
              <a:gs pos="8000">
                <a:schemeClr val="bg1">
                  <a:alpha val="39000"/>
                </a:schemeClr>
              </a:gs>
              <a:gs pos="26000">
                <a:schemeClr val="bg1">
                  <a:alpha val="62000"/>
                </a:schemeClr>
              </a:gs>
              <a:gs pos="65000">
                <a:schemeClr val="accent1">
                  <a:tint val="23500"/>
                  <a:satMod val="160000"/>
                  <a:alpha val="0"/>
                  <a:lumMod val="10000"/>
                  <a:lumOff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Inhaltsplatzhalter 2">
            <a:extLst>
              <a:ext uri="{FF2B5EF4-FFF2-40B4-BE49-F238E27FC236}">
                <a16:creationId xmlns:a16="http://schemas.microsoft.com/office/drawing/2014/main" id="{995A0E6E-D23B-05CF-55E1-91702B627167}"/>
              </a:ext>
            </a:extLst>
          </p:cNvPr>
          <p:cNvSpPr>
            <a:spLocks noGrp="1"/>
          </p:cNvSpPr>
          <p:nvPr>
            <p:ph idx="1"/>
          </p:nvPr>
        </p:nvSpPr>
        <p:spPr>
          <a:xfrm>
            <a:off x="1034752" y="1647730"/>
            <a:ext cx="10472201" cy="5210269"/>
          </a:xfrm>
        </p:spPr>
        <p:txBody>
          <a:bodyPr>
            <a:normAutofit/>
          </a:bodyPr>
          <a:lstStyle/>
          <a:p>
            <a:pPr marL="0" indent="0">
              <a:buNone/>
            </a:pPr>
            <a:r>
              <a:rPr lang="de-CH">
                <a:solidFill>
                  <a:schemeClr val="accent1">
                    <a:lumMod val="75000"/>
                  </a:schemeClr>
                </a:solidFill>
                <a:latin typeface="Cambria" panose="02040503050406030204" pitchFamily="18" charset="0"/>
              </a:rPr>
              <a:t>Gewissen: das Gut-und-Böse System</a:t>
            </a:r>
            <a:br>
              <a:rPr lang="de-CH">
                <a:solidFill>
                  <a:schemeClr val="accent1">
                    <a:lumMod val="75000"/>
                  </a:schemeClr>
                </a:solidFill>
                <a:latin typeface="Cambria" panose="02040503050406030204" pitchFamily="18" charset="0"/>
              </a:rPr>
            </a:br>
            <a:endParaRPr lang="de-CH">
              <a:solidFill>
                <a:schemeClr val="accent1">
                  <a:lumMod val="75000"/>
                </a:schemeClr>
              </a:solidFill>
              <a:latin typeface="Cambria" panose="02040503050406030204" pitchFamily="18" charset="0"/>
            </a:endParaRPr>
          </a:p>
          <a:p>
            <a:pPr marL="0" indent="0" algn="ctr">
              <a:buNone/>
            </a:pPr>
            <a:r>
              <a:rPr lang="de-CH"/>
              <a:t>Zerstöre nicht um der Speise willen Gottes Werk. Es ist zwar alles rein; aber es ist nicht gut für den, der es isst mit schlechtem </a:t>
            </a:r>
            <a:r>
              <a:rPr lang="de-CH">
                <a:highlight>
                  <a:srgbClr val="FFFF00"/>
                </a:highlight>
              </a:rPr>
              <a:t>Gewissen</a:t>
            </a:r>
            <a:r>
              <a:rPr lang="de-CH"/>
              <a:t>.</a:t>
            </a:r>
            <a:br>
              <a:rPr lang="de-CH"/>
            </a:br>
            <a:r>
              <a:rPr lang="de-CH" sz="2000"/>
              <a:t>Röm 14,20 Lu</a:t>
            </a:r>
          </a:p>
          <a:p>
            <a:pPr marL="0" indent="0" algn="ctr">
              <a:buNone/>
            </a:pPr>
            <a:endParaRPr lang="de-CH" sz="2000"/>
          </a:p>
          <a:p>
            <a:pPr marL="0" indent="0" algn="ctr">
              <a:buNone/>
            </a:pPr>
            <a:r>
              <a:rPr lang="de-CH"/>
              <a:t>Sie beweisen damit, dass des Gesetzes Werk in ihr Herz geschrieben ist; ihr </a:t>
            </a:r>
            <a:r>
              <a:rPr lang="de-CH">
                <a:highlight>
                  <a:srgbClr val="FFFF00"/>
                </a:highlight>
              </a:rPr>
              <a:t>Gewissen</a:t>
            </a:r>
            <a:r>
              <a:rPr lang="de-CH"/>
              <a:t> bezeugt es ihnen, dazu auch die Gedanken, die einander anklagen oder auch entschuldigen, </a:t>
            </a:r>
          </a:p>
          <a:p>
            <a:pPr marL="0" indent="0" algn="ctr">
              <a:buNone/>
            </a:pPr>
            <a:r>
              <a:rPr lang="de-CH" sz="2000"/>
              <a:t>Röm 2,15 Lu</a:t>
            </a:r>
          </a:p>
          <a:p>
            <a:pPr marL="0" indent="0" algn="ctr">
              <a:buNone/>
            </a:pPr>
            <a:endParaRPr lang="de-CH">
              <a:solidFill>
                <a:schemeClr val="accent1">
                  <a:lumMod val="75000"/>
                </a:schemeClr>
              </a:solidFill>
              <a:latin typeface="Cambria" panose="02040503050406030204" pitchFamily="18" charset="0"/>
            </a:endParaRPr>
          </a:p>
        </p:txBody>
      </p:sp>
      <p:sp>
        <p:nvSpPr>
          <p:cNvPr id="5" name="Rechteck 4">
            <a:extLst>
              <a:ext uri="{FF2B5EF4-FFF2-40B4-BE49-F238E27FC236}">
                <a16:creationId xmlns:a16="http://schemas.microsoft.com/office/drawing/2014/main" id="{DA6BAF4A-CEDF-BC0C-6161-D9934492870A}"/>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15</a:t>
            </a:r>
          </a:p>
        </p:txBody>
      </p:sp>
      <p:sp>
        <p:nvSpPr>
          <p:cNvPr id="6" name="Titel 1">
            <a:extLst>
              <a:ext uri="{FF2B5EF4-FFF2-40B4-BE49-F238E27FC236}">
                <a16:creationId xmlns:a16="http://schemas.microsoft.com/office/drawing/2014/main" id="{27B0633B-00AB-7F14-E393-471CF0C152E2}"/>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tx2">
                    <a:lumMod val="75000"/>
                    <a:lumOff val="25000"/>
                  </a:schemeClr>
                </a:solidFill>
              </a:rPr>
              <a:t>2. Wille, Motivation, Gewissen</a:t>
            </a:r>
            <a:endParaRPr lang="de-CH" baseline="30000" dirty="0">
              <a:solidFill>
                <a:schemeClr val="tx2">
                  <a:lumMod val="75000"/>
                  <a:lumOff val="25000"/>
                </a:schemeClr>
              </a:solidFill>
            </a:endParaRPr>
          </a:p>
        </p:txBody>
      </p:sp>
    </p:spTree>
    <p:extLst>
      <p:ext uri="{BB962C8B-B14F-4D97-AF65-F5344CB8AC3E}">
        <p14:creationId xmlns:p14="http://schemas.microsoft.com/office/powerpoint/2010/main" val="36422237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9A1B501A-1473-4212-BA83-71BA45C0C986}"/>
              </a:ext>
            </a:extLst>
          </p:cNvPr>
          <p:cNvSpPr txBox="1">
            <a:spLocks/>
          </p:cNvSpPr>
          <p:nvPr/>
        </p:nvSpPr>
        <p:spPr>
          <a:xfrm>
            <a:off x="838200" y="2481943"/>
            <a:ext cx="10515600" cy="3695020"/>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lgn="l">
              <a:buFont typeface="Arial" panose="020B0604020202020204" pitchFamily="34" charset="0"/>
              <a:buChar char="•"/>
            </a:pPr>
            <a:endParaRPr lang="de-CH" sz="2400">
              <a:solidFill>
                <a:schemeClr val="tx1">
                  <a:lumMod val="50000"/>
                </a:schemeClr>
              </a:solidFill>
            </a:endParaRPr>
          </a:p>
        </p:txBody>
      </p:sp>
      <p:sp>
        <p:nvSpPr>
          <p:cNvPr id="9" name="Rechteck 8">
            <a:extLst>
              <a:ext uri="{FF2B5EF4-FFF2-40B4-BE49-F238E27FC236}">
                <a16:creationId xmlns:a16="http://schemas.microsoft.com/office/drawing/2014/main" id="{EE7AF005-27C8-4BFF-8120-80D10B1F743A}"/>
              </a:ext>
            </a:extLst>
          </p:cNvPr>
          <p:cNvSpPr/>
          <p:nvPr/>
        </p:nvSpPr>
        <p:spPr>
          <a:xfrm>
            <a:off x="0" y="-2776"/>
            <a:ext cx="8676456" cy="3505390"/>
          </a:xfrm>
          <a:prstGeom prst="rect">
            <a:avLst/>
          </a:prstGeom>
          <a:gradFill flip="none" rotWithShape="1">
            <a:gsLst>
              <a:gs pos="0">
                <a:srgbClr val="7030A0"/>
              </a:gs>
              <a:gs pos="10000">
                <a:schemeClr val="bg1">
                  <a:alpha val="66000"/>
                </a:schemeClr>
              </a:gs>
              <a:gs pos="21000">
                <a:srgbClr val="FFC000"/>
              </a:gs>
              <a:gs pos="28000">
                <a:schemeClr val="accent1">
                  <a:tint val="23500"/>
                  <a:satMod val="160000"/>
                  <a:alpha val="0"/>
                  <a:lumMod val="97000"/>
                  <a:lumOff val="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5" name="Grafik 4" descr="Ein Bild, das lächelnd, darstellend enthält.&#10;&#10;Automatisch generierte Beschreibung">
            <a:extLst>
              <a:ext uri="{FF2B5EF4-FFF2-40B4-BE49-F238E27FC236}">
                <a16:creationId xmlns:a16="http://schemas.microsoft.com/office/drawing/2014/main" id="{23552E9F-F40C-425E-9C1B-414329B3AD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305" y="1671838"/>
            <a:ext cx="10011389" cy="4505125"/>
          </a:xfrm>
          <a:prstGeom prst="rect">
            <a:avLst/>
          </a:prstGeom>
          <a:effectLst>
            <a:outerShdw blurRad="50800" dist="38100" dir="2700000" algn="tl" rotWithShape="0">
              <a:prstClr val="black">
                <a:alpha val="40000"/>
              </a:prstClr>
            </a:outerShdw>
          </a:effectLst>
        </p:spPr>
      </p:pic>
      <p:sp>
        <p:nvSpPr>
          <p:cNvPr id="4" name="Rechteck 3">
            <a:extLst>
              <a:ext uri="{FF2B5EF4-FFF2-40B4-BE49-F238E27FC236}">
                <a16:creationId xmlns:a16="http://schemas.microsoft.com/office/drawing/2014/main" id="{22F4BC7A-7946-08EE-E366-94B670CE7048}"/>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15</a:t>
            </a:r>
          </a:p>
        </p:txBody>
      </p:sp>
      <p:sp>
        <p:nvSpPr>
          <p:cNvPr id="6" name="Titel 1">
            <a:extLst>
              <a:ext uri="{FF2B5EF4-FFF2-40B4-BE49-F238E27FC236}">
                <a16:creationId xmlns:a16="http://schemas.microsoft.com/office/drawing/2014/main" id="{1D274DA5-AA80-297B-53B6-1185DABF1D6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tx2">
                    <a:lumMod val="75000"/>
                    <a:lumOff val="25000"/>
                  </a:schemeClr>
                </a:solidFill>
              </a:rPr>
              <a:t>3. Persönlichkeitsstruktur</a:t>
            </a:r>
            <a:endParaRPr lang="de-CH" baseline="30000" dirty="0">
              <a:solidFill>
                <a:schemeClr val="tx2">
                  <a:lumMod val="75000"/>
                  <a:lumOff val="25000"/>
                </a:schemeClr>
              </a:solidFill>
            </a:endParaRPr>
          </a:p>
        </p:txBody>
      </p:sp>
    </p:spTree>
    <p:extLst>
      <p:ext uri="{BB962C8B-B14F-4D97-AF65-F5344CB8AC3E}">
        <p14:creationId xmlns:p14="http://schemas.microsoft.com/office/powerpoint/2010/main" val="36430738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2776"/>
            <a:ext cx="8676456" cy="3505390"/>
          </a:xfrm>
          <a:prstGeom prst="rect">
            <a:avLst/>
          </a:prstGeom>
          <a:gradFill flip="none" rotWithShape="1">
            <a:gsLst>
              <a:gs pos="0">
                <a:srgbClr val="7030A0"/>
              </a:gs>
              <a:gs pos="10000">
                <a:schemeClr val="bg1">
                  <a:alpha val="66000"/>
                </a:schemeClr>
              </a:gs>
              <a:gs pos="21000">
                <a:srgbClr val="FFC000"/>
              </a:gs>
              <a:gs pos="28000">
                <a:schemeClr val="accent1">
                  <a:tint val="23500"/>
                  <a:satMod val="160000"/>
                  <a:alpha val="0"/>
                  <a:lumMod val="97000"/>
                  <a:lumOff val="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Inhaltsplatzhalter 2">
            <a:extLst>
              <a:ext uri="{FF2B5EF4-FFF2-40B4-BE49-F238E27FC236}">
                <a16:creationId xmlns:a16="http://schemas.microsoft.com/office/drawing/2014/main" id="{CB582798-2E15-E70B-FF20-786E37445CDF}"/>
              </a:ext>
            </a:extLst>
          </p:cNvPr>
          <p:cNvSpPr>
            <a:spLocks noGrp="1"/>
          </p:cNvSpPr>
          <p:nvPr>
            <p:ph idx="1"/>
          </p:nvPr>
        </p:nvSpPr>
        <p:spPr>
          <a:xfrm>
            <a:off x="838200" y="1825625"/>
            <a:ext cx="10515600" cy="4660900"/>
          </a:xfrm>
        </p:spPr>
        <p:txBody>
          <a:bodyPr>
            <a:normAutofit/>
          </a:bodyPr>
          <a:lstStyle/>
          <a:p>
            <a:r>
              <a:rPr lang="de-DE"/>
              <a:t>Jeder Mensch hat seine bestimmte Persönlichkeitsstruktur</a:t>
            </a:r>
          </a:p>
          <a:p>
            <a:r>
              <a:rPr lang="de-DE"/>
              <a:t>Sie verändert sich nicht, bzw. nur sehr gering</a:t>
            </a:r>
          </a:p>
          <a:p>
            <a:r>
              <a:rPr lang="de-DE"/>
              <a:t>Sie ist im Grundsatz gut </a:t>
            </a:r>
          </a:p>
          <a:p>
            <a:r>
              <a:rPr lang="de-DE"/>
              <a:t>Man kann sie als ermutigte oder entmutigte Person ausleben</a:t>
            </a:r>
          </a:p>
          <a:p>
            <a:pPr marL="109728" indent="0">
              <a:buNone/>
            </a:pPr>
            <a:endParaRPr lang="de-DE"/>
          </a:p>
          <a:p>
            <a:pPr marL="109728" indent="0">
              <a:buNone/>
            </a:pPr>
            <a:r>
              <a:rPr lang="de-DE"/>
              <a:t>Tools: </a:t>
            </a:r>
          </a:p>
          <a:p>
            <a:pPr lvl="1"/>
            <a:r>
              <a:rPr lang="de-DE"/>
              <a:t>GPI, 4 Typen</a:t>
            </a:r>
          </a:p>
          <a:p>
            <a:pPr lvl="1"/>
            <a:r>
              <a:rPr lang="de-DE"/>
              <a:t>DISK, 4 Typen</a:t>
            </a:r>
          </a:p>
          <a:p>
            <a:pPr lvl="1"/>
            <a:r>
              <a:rPr lang="de-DE"/>
              <a:t>NERIS, 16 Typen</a:t>
            </a:r>
          </a:p>
          <a:p>
            <a:pPr lvl="1"/>
            <a:r>
              <a:rPr lang="de-DE"/>
              <a:t>Enneagramm (9 Typen)</a:t>
            </a:r>
          </a:p>
          <a:p>
            <a:pPr>
              <a:buNone/>
            </a:pPr>
            <a:endParaRPr lang="de-DE"/>
          </a:p>
        </p:txBody>
      </p:sp>
      <p:sp>
        <p:nvSpPr>
          <p:cNvPr id="8" name="Rechteck 7">
            <a:extLst>
              <a:ext uri="{FF2B5EF4-FFF2-40B4-BE49-F238E27FC236}">
                <a16:creationId xmlns:a16="http://schemas.microsoft.com/office/drawing/2014/main" id="{330579ED-5EAD-406E-6419-79B737AA665C}"/>
              </a:ext>
            </a:extLst>
          </p:cNvPr>
          <p:cNvSpPr/>
          <p:nvPr/>
        </p:nvSpPr>
        <p:spPr>
          <a:xfrm>
            <a:off x="7386120" y="4404643"/>
            <a:ext cx="3888432" cy="2088232"/>
          </a:xfrm>
          <a:prstGeom prst="rect">
            <a:avLst/>
          </a:prstGeom>
          <a:effectLst>
            <a:glow rad="228600">
              <a:schemeClr val="accent6">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de-CH" sz="2000" b="1" dirty="0"/>
              <a:t>Die Persönlichkeitsstruktur </a:t>
            </a:r>
          </a:p>
          <a:p>
            <a:r>
              <a:rPr lang="de-CH" sz="2000" b="1" dirty="0"/>
              <a:t>besteht aus</a:t>
            </a:r>
          </a:p>
          <a:p>
            <a:pPr marL="285750" indent="-285750">
              <a:buFontTx/>
              <a:buChar char="-"/>
            </a:pPr>
            <a:r>
              <a:rPr lang="de-CH" sz="2000" dirty="0"/>
              <a:t>50 % DNA (… und er wob mich  </a:t>
            </a:r>
          </a:p>
          <a:p>
            <a:r>
              <a:rPr lang="de-CH" sz="2000" dirty="0"/>
              <a:t>    im Mutterleib…)</a:t>
            </a:r>
          </a:p>
          <a:p>
            <a:pPr marL="285750" indent="-285750">
              <a:buFontTx/>
              <a:buChar char="-"/>
            </a:pPr>
            <a:r>
              <a:rPr lang="de-CH" sz="2000" dirty="0"/>
              <a:t>50 % Erziehung, Umfeld, Einfluss in den ersten Lebensjahren</a:t>
            </a:r>
          </a:p>
        </p:txBody>
      </p:sp>
      <p:sp>
        <p:nvSpPr>
          <p:cNvPr id="4" name="Rechteck 3">
            <a:extLst>
              <a:ext uri="{FF2B5EF4-FFF2-40B4-BE49-F238E27FC236}">
                <a16:creationId xmlns:a16="http://schemas.microsoft.com/office/drawing/2014/main" id="{5739899A-18CE-1B98-A812-1A5615FA3067}"/>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15</a:t>
            </a:r>
          </a:p>
        </p:txBody>
      </p:sp>
      <p:sp>
        <p:nvSpPr>
          <p:cNvPr id="7" name="Titel 1">
            <a:extLst>
              <a:ext uri="{FF2B5EF4-FFF2-40B4-BE49-F238E27FC236}">
                <a16:creationId xmlns:a16="http://schemas.microsoft.com/office/drawing/2014/main" id="{73F390D9-9B82-12FF-610C-DBF23ACF7904}"/>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tx2">
                    <a:lumMod val="75000"/>
                    <a:lumOff val="25000"/>
                  </a:schemeClr>
                </a:solidFill>
              </a:rPr>
              <a:t>3. Persönlichkeitsstruktur</a:t>
            </a:r>
            <a:endParaRPr lang="de-CH" baseline="30000" dirty="0">
              <a:solidFill>
                <a:schemeClr val="tx2">
                  <a:lumMod val="75000"/>
                  <a:lumOff val="25000"/>
                </a:schemeClr>
              </a:solidFill>
            </a:endParaRPr>
          </a:p>
        </p:txBody>
      </p:sp>
    </p:spTree>
    <p:extLst>
      <p:ext uri="{BB962C8B-B14F-4D97-AF65-F5344CB8AC3E}">
        <p14:creationId xmlns:p14="http://schemas.microsoft.com/office/powerpoint/2010/main" val="1397455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92E7D4-2BE5-FB56-79E1-383109E3107D}"/>
              </a:ext>
            </a:extLst>
          </p:cNvPr>
          <p:cNvSpPr>
            <a:spLocks noGrp="1"/>
          </p:cNvSpPr>
          <p:nvPr>
            <p:ph type="title"/>
          </p:nvPr>
        </p:nvSpPr>
        <p:spPr>
          <a:solidFill>
            <a:schemeClr val="accent6">
              <a:lumMod val="20000"/>
              <a:lumOff val="80000"/>
            </a:schemeClr>
          </a:solidFill>
        </p:spPr>
        <p:txBody>
          <a:bodyPr/>
          <a:lstStyle/>
          <a:p>
            <a:r>
              <a:rPr lang="de-CH" dirty="0"/>
              <a:t>Was kommt als nächstes</a:t>
            </a:r>
          </a:p>
        </p:txBody>
      </p:sp>
      <p:pic>
        <p:nvPicPr>
          <p:cNvPr id="1026" name="Picture 2" descr="Shocked excited students listening to lecture in university">
            <a:extLst>
              <a:ext uri="{FF2B5EF4-FFF2-40B4-BE49-F238E27FC236}">
                <a16:creationId xmlns:a16="http://schemas.microsoft.com/office/drawing/2014/main" id="{D97E8A60-0AAC-D3BE-DEDC-EAF8E3AC06B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50675"/>
          <a:stretch>
            <a:fillRect/>
          </a:stretch>
        </p:blipFill>
        <p:spPr bwMode="auto">
          <a:xfrm>
            <a:off x="1133475" y="1848644"/>
            <a:ext cx="6523821" cy="21463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Gerader Verbinder 3">
            <a:extLst>
              <a:ext uri="{FF2B5EF4-FFF2-40B4-BE49-F238E27FC236}">
                <a16:creationId xmlns:a16="http://schemas.microsoft.com/office/drawing/2014/main" id="{BC1836AF-3F5C-27E8-5095-8547114B2CF1}"/>
              </a:ext>
            </a:extLst>
          </p:cNvPr>
          <p:cNvCxnSpPr>
            <a:cxnSpLocks/>
          </p:cNvCxnSpPr>
          <p:nvPr/>
        </p:nvCxnSpPr>
        <p:spPr>
          <a:xfrm flipV="1">
            <a:off x="838200" y="4152900"/>
            <a:ext cx="10515600" cy="3810"/>
          </a:xfrm>
          <a:prstGeom prst="line">
            <a:avLst/>
          </a:prstGeom>
          <a:ln w="76200">
            <a:solidFill>
              <a:srgbClr val="5C67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4804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46A32-9E22-9374-3B97-A55A127E033F}"/>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4E57F749-62F7-669A-5474-7F96EF19ADFD}"/>
              </a:ext>
            </a:extLst>
          </p:cNvPr>
          <p:cNvSpPr txBox="1"/>
          <p:nvPr/>
        </p:nvSpPr>
        <p:spPr>
          <a:xfrm>
            <a:off x="838201" y="5830575"/>
            <a:ext cx="4600574" cy="646331"/>
          </a:xfrm>
          <a:prstGeom prst="rect">
            <a:avLst/>
          </a:prstGeom>
          <a:noFill/>
        </p:spPr>
        <p:txBody>
          <a:bodyPr wrap="square" rtlCol="0">
            <a:spAutoFit/>
          </a:bodyPr>
          <a:lstStyle/>
          <a:p>
            <a:r>
              <a:rPr lang="de-CH" dirty="0">
                <a:solidFill>
                  <a:schemeClr val="accent1"/>
                </a:solidFill>
              </a:rPr>
              <a:t>© </a:t>
            </a:r>
            <a:r>
              <a:rPr lang="de-CH" dirty="0" err="1">
                <a:solidFill>
                  <a:schemeClr val="accent1"/>
                </a:solidFill>
              </a:rPr>
              <a:t>by</a:t>
            </a:r>
            <a:r>
              <a:rPr lang="de-CH" dirty="0">
                <a:solidFill>
                  <a:schemeClr val="accent1"/>
                </a:solidFill>
              </a:rPr>
              <a:t> Coachingplus GmbH, Urs Bärtschi</a:t>
            </a:r>
            <a:br>
              <a:rPr lang="de-CH" dirty="0">
                <a:solidFill>
                  <a:schemeClr val="accent1"/>
                </a:solidFill>
              </a:rPr>
            </a:br>
            <a:r>
              <a:rPr lang="de-CH" dirty="0">
                <a:solidFill>
                  <a:schemeClr val="accent1"/>
                </a:solidFill>
              </a:rPr>
              <a:t>https://gpi-coach.ch</a:t>
            </a:r>
          </a:p>
        </p:txBody>
      </p:sp>
      <p:sp>
        <p:nvSpPr>
          <p:cNvPr id="7" name="Rechteck 6">
            <a:extLst>
              <a:ext uri="{FF2B5EF4-FFF2-40B4-BE49-F238E27FC236}">
                <a16:creationId xmlns:a16="http://schemas.microsoft.com/office/drawing/2014/main" id="{945A9E3E-E507-F49B-2259-6CC99E2F523F}"/>
              </a:ext>
            </a:extLst>
          </p:cNvPr>
          <p:cNvSpPr/>
          <p:nvPr/>
        </p:nvSpPr>
        <p:spPr>
          <a:xfrm>
            <a:off x="0" y="-2776"/>
            <a:ext cx="8676456" cy="3505390"/>
          </a:xfrm>
          <a:prstGeom prst="rect">
            <a:avLst/>
          </a:prstGeom>
          <a:gradFill flip="none" rotWithShape="1">
            <a:gsLst>
              <a:gs pos="0">
                <a:srgbClr val="7030A0"/>
              </a:gs>
              <a:gs pos="10000">
                <a:schemeClr val="bg1">
                  <a:alpha val="66000"/>
                </a:schemeClr>
              </a:gs>
              <a:gs pos="21000">
                <a:srgbClr val="FFC000"/>
              </a:gs>
              <a:gs pos="28000">
                <a:schemeClr val="accent1">
                  <a:tint val="23500"/>
                  <a:satMod val="160000"/>
                  <a:alpha val="0"/>
                  <a:lumMod val="97000"/>
                  <a:lumOff val="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Titel 1">
            <a:extLst>
              <a:ext uri="{FF2B5EF4-FFF2-40B4-BE49-F238E27FC236}">
                <a16:creationId xmlns:a16="http://schemas.microsoft.com/office/drawing/2014/main" id="{0E68565D-00F1-5D14-7C6A-387F48DB8E2B}"/>
              </a:ext>
            </a:extLst>
          </p:cNvPr>
          <p:cNvSpPr>
            <a:spLocks noGrp="1"/>
          </p:cNvSpPr>
          <p:nvPr>
            <p:ph type="title"/>
          </p:nvPr>
        </p:nvSpPr>
        <p:spPr>
          <a:xfrm>
            <a:off x="733424" y="2037678"/>
            <a:ext cx="5478840" cy="1476482"/>
          </a:xfrm>
        </p:spPr>
        <p:txBody>
          <a:bodyPr>
            <a:normAutofit/>
          </a:bodyPr>
          <a:lstStyle/>
          <a:p>
            <a:pPr algn="l"/>
            <a:r>
              <a:rPr lang="de-DE" sz="2000" b="1" dirty="0">
                <a:solidFill>
                  <a:srgbClr val="0070C0"/>
                </a:solidFill>
                <a:latin typeface="Cambria" panose="02040503050406030204" pitchFamily="18" charset="0"/>
              </a:rPr>
              <a:t>GPI - </a:t>
            </a:r>
            <a:r>
              <a:rPr lang="de-DE" sz="2000" dirty="0">
                <a:solidFill>
                  <a:srgbClr val="0070C0"/>
                </a:solidFill>
                <a:latin typeface="Cambria" panose="02040503050406030204" pitchFamily="18" charset="0"/>
              </a:rPr>
              <a:t>Grundrichtung der Persönlichkeitsstruktur nach Individualpsychologie</a:t>
            </a:r>
          </a:p>
        </p:txBody>
      </p:sp>
      <p:pic>
        <p:nvPicPr>
          <p:cNvPr id="4" name="Grafik 3">
            <a:extLst>
              <a:ext uri="{FF2B5EF4-FFF2-40B4-BE49-F238E27FC236}">
                <a16:creationId xmlns:a16="http://schemas.microsoft.com/office/drawing/2014/main" id="{3EC0A44C-6BC1-C9A9-DFC0-131EBD1DCBC4}"/>
              </a:ext>
            </a:extLst>
          </p:cNvPr>
          <p:cNvPicPr>
            <a:picLocks noChangeAspect="1"/>
          </p:cNvPicPr>
          <p:nvPr/>
        </p:nvPicPr>
        <p:blipFill rotWithShape="1">
          <a:blip r:embed="rId3">
            <a:clrChange>
              <a:clrFrom>
                <a:srgbClr val="FFFFFF"/>
              </a:clrFrom>
              <a:clrTo>
                <a:srgbClr val="FFFFFF">
                  <a:alpha val="0"/>
                </a:srgbClr>
              </a:clrTo>
            </a:clrChange>
          </a:blip>
          <a:srcRect b="14162"/>
          <a:stretch/>
        </p:blipFill>
        <p:spPr>
          <a:xfrm>
            <a:off x="6410324" y="1239461"/>
            <a:ext cx="5604353" cy="5253413"/>
          </a:xfrm>
          <a:prstGeom prst="rect">
            <a:avLst/>
          </a:prstGeom>
        </p:spPr>
      </p:pic>
      <p:sp>
        <p:nvSpPr>
          <p:cNvPr id="3" name="Rectangle 2">
            <a:extLst>
              <a:ext uri="{FF2B5EF4-FFF2-40B4-BE49-F238E27FC236}">
                <a16:creationId xmlns:a16="http://schemas.microsoft.com/office/drawing/2014/main" id="{8D0EAA7A-2DFB-5D08-8181-28AA416B7743}"/>
              </a:ext>
            </a:extLst>
          </p:cNvPr>
          <p:cNvSpPr>
            <a:spLocks noChangeArrowheads="1"/>
          </p:cNvSpPr>
          <p:nvPr/>
        </p:nvSpPr>
        <p:spPr bwMode="auto">
          <a:xfrm>
            <a:off x="1038223" y="3220959"/>
            <a:ext cx="38683259" cy="862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CH"/>
          </a:p>
        </p:txBody>
      </p:sp>
      <p:sp>
        <p:nvSpPr>
          <p:cNvPr id="8" name="Titel 1">
            <a:extLst>
              <a:ext uri="{FF2B5EF4-FFF2-40B4-BE49-F238E27FC236}">
                <a16:creationId xmlns:a16="http://schemas.microsoft.com/office/drawing/2014/main" id="{8E2B6AE5-8233-71F8-D1A2-918483361FA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tx2">
                    <a:lumMod val="75000"/>
                    <a:lumOff val="25000"/>
                  </a:schemeClr>
                </a:solidFill>
              </a:rPr>
              <a:t>3. Persönlichkeitsstruktur</a:t>
            </a:r>
            <a:endParaRPr lang="de-CH" baseline="30000" dirty="0">
              <a:solidFill>
                <a:schemeClr val="tx2">
                  <a:lumMod val="75000"/>
                  <a:lumOff val="25000"/>
                </a:schemeClr>
              </a:solidFill>
            </a:endParaRPr>
          </a:p>
        </p:txBody>
      </p:sp>
      <p:pic>
        <p:nvPicPr>
          <p:cNvPr id="1026" name="Picture 2" descr="GPI-Coach.ch: Testverfahren GPI®- Kompetenz durch motivierende Werte Logo">
            <a:extLst>
              <a:ext uri="{FF2B5EF4-FFF2-40B4-BE49-F238E27FC236}">
                <a16:creationId xmlns:a16="http://schemas.microsoft.com/office/drawing/2014/main" id="{53B091D1-C155-3F17-DF22-D95B0A7B1E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116075"/>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a:extLst>
              <a:ext uri="{FF2B5EF4-FFF2-40B4-BE49-F238E27FC236}">
                <a16:creationId xmlns:a16="http://schemas.microsoft.com/office/drawing/2014/main" id="{A7D97A3B-AAB7-E370-EA34-8BF35035F51C}"/>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15</a:t>
            </a:r>
          </a:p>
        </p:txBody>
      </p:sp>
    </p:spTree>
    <p:extLst>
      <p:ext uri="{BB962C8B-B14F-4D97-AF65-F5344CB8AC3E}">
        <p14:creationId xmlns:p14="http://schemas.microsoft.com/office/powerpoint/2010/main" val="37692055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0"/>
            <a:ext cx="8676456" cy="3505390"/>
          </a:xfrm>
          <a:prstGeom prst="rect">
            <a:avLst/>
          </a:prstGeom>
          <a:gradFill flip="none" rotWithShape="1">
            <a:gsLst>
              <a:gs pos="0">
                <a:srgbClr val="7030A0"/>
              </a:gs>
              <a:gs pos="10000">
                <a:schemeClr val="bg1">
                  <a:alpha val="66000"/>
                </a:schemeClr>
              </a:gs>
              <a:gs pos="21000">
                <a:srgbClr val="FFC000"/>
              </a:gs>
              <a:gs pos="28000">
                <a:schemeClr val="accent1">
                  <a:tint val="23500"/>
                  <a:satMod val="160000"/>
                  <a:alpha val="0"/>
                  <a:lumMod val="97000"/>
                  <a:lumOff val="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Rectangle 2">
            <a:extLst>
              <a:ext uri="{FF2B5EF4-FFF2-40B4-BE49-F238E27FC236}">
                <a16:creationId xmlns:a16="http://schemas.microsoft.com/office/drawing/2014/main" id="{A53841BC-8619-4E92-AAC0-F4E9669166FF}"/>
              </a:ext>
            </a:extLst>
          </p:cNvPr>
          <p:cNvSpPr>
            <a:spLocks noChangeArrowheads="1"/>
          </p:cNvSpPr>
          <p:nvPr/>
        </p:nvSpPr>
        <p:spPr bwMode="auto">
          <a:xfrm>
            <a:off x="1038223" y="3220959"/>
            <a:ext cx="38683259" cy="862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CH"/>
          </a:p>
        </p:txBody>
      </p:sp>
      <p:sp>
        <p:nvSpPr>
          <p:cNvPr id="8" name="Titel 1">
            <a:extLst>
              <a:ext uri="{FF2B5EF4-FFF2-40B4-BE49-F238E27FC236}">
                <a16:creationId xmlns:a16="http://schemas.microsoft.com/office/drawing/2014/main" id="{59C59E8F-BF39-D500-0341-90CA11C4C84C}"/>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tx2">
                    <a:lumMod val="75000"/>
                    <a:lumOff val="25000"/>
                  </a:schemeClr>
                </a:solidFill>
              </a:rPr>
              <a:t>3. Persönlichkeitsstruktur</a:t>
            </a:r>
            <a:endParaRPr lang="de-CH" baseline="30000" dirty="0">
              <a:solidFill>
                <a:schemeClr val="tx2">
                  <a:lumMod val="75000"/>
                  <a:lumOff val="25000"/>
                </a:schemeClr>
              </a:solidFill>
            </a:endParaRPr>
          </a:p>
        </p:txBody>
      </p:sp>
      <p:pic>
        <p:nvPicPr>
          <p:cNvPr id="27" name="Grafik 26">
            <a:extLst>
              <a:ext uri="{FF2B5EF4-FFF2-40B4-BE49-F238E27FC236}">
                <a16:creationId xmlns:a16="http://schemas.microsoft.com/office/drawing/2014/main" id="{48D59B4E-989B-CA7F-A575-A6527BDBFC39}"/>
              </a:ext>
            </a:extLst>
          </p:cNvPr>
          <p:cNvPicPr>
            <a:picLocks noChangeAspect="1"/>
          </p:cNvPicPr>
          <p:nvPr/>
        </p:nvPicPr>
        <p:blipFill>
          <a:blip r:embed="rId3"/>
          <a:srcRect t="17974"/>
          <a:stretch>
            <a:fillRect/>
          </a:stretch>
        </p:blipFill>
        <p:spPr>
          <a:xfrm>
            <a:off x="960749" y="2274370"/>
            <a:ext cx="4378350" cy="4276743"/>
          </a:xfrm>
          <a:prstGeom prst="rect">
            <a:avLst/>
          </a:prstGeom>
          <a:effectLst>
            <a:outerShdw blurRad="50800" dist="38100" dir="2700000" algn="tl" rotWithShape="0">
              <a:prstClr val="black">
                <a:alpha val="40000"/>
              </a:prstClr>
            </a:outerShdw>
          </a:effectLst>
        </p:spPr>
      </p:pic>
      <p:sp>
        <p:nvSpPr>
          <p:cNvPr id="28" name="Rechteck 27">
            <a:extLst>
              <a:ext uri="{FF2B5EF4-FFF2-40B4-BE49-F238E27FC236}">
                <a16:creationId xmlns:a16="http://schemas.microsoft.com/office/drawing/2014/main" id="{65C42045-EC3A-7231-61AD-EDD9D605DD1D}"/>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15</a:t>
            </a:r>
          </a:p>
        </p:txBody>
      </p:sp>
    </p:spTree>
    <p:extLst>
      <p:ext uri="{BB962C8B-B14F-4D97-AF65-F5344CB8AC3E}">
        <p14:creationId xmlns:p14="http://schemas.microsoft.com/office/powerpoint/2010/main" val="23336574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E18F3-72C3-B5E5-7009-BE2698E3368C}"/>
            </a:ext>
          </a:extLst>
        </p:cNvPr>
        <p:cNvGrpSpPr/>
        <p:nvPr/>
      </p:nvGrpSpPr>
      <p:grpSpPr>
        <a:xfrm>
          <a:off x="0" y="0"/>
          <a:ext cx="0" cy="0"/>
          <a:chOff x="0" y="0"/>
          <a:chExt cx="0" cy="0"/>
        </a:xfrm>
      </p:grpSpPr>
      <p:sp>
        <p:nvSpPr>
          <p:cNvPr id="7" name="Rechteck 6">
            <a:extLst>
              <a:ext uri="{FF2B5EF4-FFF2-40B4-BE49-F238E27FC236}">
                <a16:creationId xmlns:a16="http://schemas.microsoft.com/office/drawing/2014/main" id="{426EF787-A303-5E4F-4EF0-65E712924304}"/>
              </a:ext>
            </a:extLst>
          </p:cNvPr>
          <p:cNvSpPr/>
          <p:nvPr/>
        </p:nvSpPr>
        <p:spPr>
          <a:xfrm>
            <a:off x="0" y="0"/>
            <a:ext cx="8676456" cy="3505390"/>
          </a:xfrm>
          <a:prstGeom prst="rect">
            <a:avLst/>
          </a:prstGeom>
          <a:gradFill flip="none" rotWithShape="1">
            <a:gsLst>
              <a:gs pos="0">
                <a:srgbClr val="7030A0"/>
              </a:gs>
              <a:gs pos="10000">
                <a:schemeClr val="bg1">
                  <a:alpha val="66000"/>
                </a:schemeClr>
              </a:gs>
              <a:gs pos="21000">
                <a:srgbClr val="FFC000"/>
              </a:gs>
              <a:gs pos="28000">
                <a:schemeClr val="accent1">
                  <a:tint val="23500"/>
                  <a:satMod val="160000"/>
                  <a:alpha val="0"/>
                  <a:lumMod val="97000"/>
                  <a:lumOff val="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Rectangle 2">
            <a:extLst>
              <a:ext uri="{FF2B5EF4-FFF2-40B4-BE49-F238E27FC236}">
                <a16:creationId xmlns:a16="http://schemas.microsoft.com/office/drawing/2014/main" id="{EB8EC214-962B-0F94-FA82-B257AF45C70B}"/>
              </a:ext>
            </a:extLst>
          </p:cNvPr>
          <p:cNvSpPr>
            <a:spLocks noChangeArrowheads="1"/>
          </p:cNvSpPr>
          <p:nvPr/>
        </p:nvSpPr>
        <p:spPr bwMode="auto">
          <a:xfrm>
            <a:off x="1038223" y="3220959"/>
            <a:ext cx="38683259" cy="862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CH"/>
          </a:p>
        </p:txBody>
      </p:sp>
      <p:sp>
        <p:nvSpPr>
          <p:cNvPr id="8" name="Titel 1">
            <a:extLst>
              <a:ext uri="{FF2B5EF4-FFF2-40B4-BE49-F238E27FC236}">
                <a16:creationId xmlns:a16="http://schemas.microsoft.com/office/drawing/2014/main" id="{61F51147-CE85-7A88-E6F3-ADB55AB660E5}"/>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tx2">
                    <a:lumMod val="75000"/>
                    <a:lumOff val="25000"/>
                  </a:schemeClr>
                </a:solidFill>
              </a:rPr>
              <a:t>3. Persönlichkeitsstruktur</a:t>
            </a:r>
            <a:endParaRPr lang="de-CH" baseline="30000" dirty="0">
              <a:solidFill>
                <a:schemeClr val="tx2">
                  <a:lumMod val="75000"/>
                  <a:lumOff val="25000"/>
                </a:schemeClr>
              </a:solidFill>
            </a:endParaRPr>
          </a:p>
        </p:txBody>
      </p:sp>
      <p:pic>
        <p:nvPicPr>
          <p:cNvPr id="26" name="Grafik 25">
            <a:extLst>
              <a:ext uri="{FF2B5EF4-FFF2-40B4-BE49-F238E27FC236}">
                <a16:creationId xmlns:a16="http://schemas.microsoft.com/office/drawing/2014/main" id="{7A861BF6-1939-07B6-CD87-A79667B45C8A}"/>
              </a:ext>
            </a:extLst>
          </p:cNvPr>
          <p:cNvPicPr>
            <a:picLocks noChangeAspect="1"/>
          </p:cNvPicPr>
          <p:nvPr/>
        </p:nvPicPr>
        <p:blipFill>
          <a:blip r:embed="rId3"/>
          <a:srcRect t="17950"/>
          <a:stretch>
            <a:fillRect/>
          </a:stretch>
        </p:blipFill>
        <p:spPr>
          <a:xfrm>
            <a:off x="6727973" y="2214923"/>
            <a:ext cx="4425804" cy="4277952"/>
          </a:xfrm>
          <a:prstGeom prst="rect">
            <a:avLst/>
          </a:prstGeom>
          <a:effectLst>
            <a:outerShdw blurRad="50800" dist="38100" dir="2700000" algn="tl" rotWithShape="0">
              <a:prstClr val="black">
                <a:alpha val="40000"/>
              </a:prstClr>
            </a:outerShdw>
          </a:effectLst>
        </p:spPr>
      </p:pic>
      <p:pic>
        <p:nvPicPr>
          <p:cNvPr id="27" name="Grafik 26">
            <a:extLst>
              <a:ext uri="{FF2B5EF4-FFF2-40B4-BE49-F238E27FC236}">
                <a16:creationId xmlns:a16="http://schemas.microsoft.com/office/drawing/2014/main" id="{DF7D8569-9993-F55B-19CB-9655EE593150}"/>
              </a:ext>
            </a:extLst>
          </p:cNvPr>
          <p:cNvPicPr>
            <a:picLocks noChangeAspect="1"/>
          </p:cNvPicPr>
          <p:nvPr/>
        </p:nvPicPr>
        <p:blipFill>
          <a:blip r:embed="rId4"/>
          <a:srcRect t="17974"/>
          <a:stretch>
            <a:fillRect/>
          </a:stretch>
        </p:blipFill>
        <p:spPr>
          <a:xfrm>
            <a:off x="960749" y="2274370"/>
            <a:ext cx="4378350" cy="4276743"/>
          </a:xfrm>
          <a:prstGeom prst="rect">
            <a:avLst/>
          </a:prstGeom>
          <a:effectLst>
            <a:outerShdw blurRad="50800" dist="38100" dir="2700000" algn="tl" rotWithShape="0">
              <a:prstClr val="black">
                <a:alpha val="40000"/>
              </a:prstClr>
            </a:outerShdw>
          </a:effectLst>
        </p:spPr>
      </p:pic>
      <p:sp>
        <p:nvSpPr>
          <p:cNvPr id="2" name="Rechteck 1">
            <a:extLst>
              <a:ext uri="{FF2B5EF4-FFF2-40B4-BE49-F238E27FC236}">
                <a16:creationId xmlns:a16="http://schemas.microsoft.com/office/drawing/2014/main" id="{E1818024-10F2-4BC1-4C8D-BB10CC6C2253}"/>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15</a:t>
            </a:r>
          </a:p>
        </p:txBody>
      </p:sp>
    </p:spTree>
    <p:extLst>
      <p:ext uri="{BB962C8B-B14F-4D97-AF65-F5344CB8AC3E}">
        <p14:creationId xmlns:p14="http://schemas.microsoft.com/office/powerpoint/2010/main" val="10817549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2776"/>
            <a:ext cx="8676456" cy="3505390"/>
          </a:xfrm>
          <a:prstGeom prst="rect">
            <a:avLst/>
          </a:prstGeom>
          <a:gradFill flip="none" rotWithShape="1">
            <a:gsLst>
              <a:gs pos="0">
                <a:srgbClr val="7030A0"/>
              </a:gs>
              <a:gs pos="10000">
                <a:schemeClr val="bg1">
                  <a:alpha val="66000"/>
                </a:schemeClr>
              </a:gs>
              <a:gs pos="21000">
                <a:srgbClr val="FFC000"/>
              </a:gs>
              <a:gs pos="28000">
                <a:schemeClr val="accent1">
                  <a:tint val="23500"/>
                  <a:satMod val="160000"/>
                  <a:alpha val="0"/>
                  <a:lumMod val="97000"/>
                  <a:lumOff val="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4" name="Grafik 3">
            <a:extLst>
              <a:ext uri="{FF2B5EF4-FFF2-40B4-BE49-F238E27FC236}">
                <a16:creationId xmlns:a16="http://schemas.microsoft.com/office/drawing/2014/main" id="{D8A55942-5851-49AC-A1B9-4C58A8DB5045}"/>
              </a:ext>
            </a:extLst>
          </p:cNvPr>
          <p:cNvPicPr>
            <a:picLocks noChangeAspect="1"/>
          </p:cNvPicPr>
          <p:nvPr/>
        </p:nvPicPr>
        <p:blipFill rotWithShape="1">
          <a:blip r:embed="rId3">
            <a:clrChange>
              <a:clrFrom>
                <a:srgbClr val="FFFFFF"/>
              </a:clrFrom>
              <a:clrTo>
                <a:srgbClr val="FFFFFF">
                  <a:alpha val="0"/>
                </a:srgbClr>
              </a:clrTo>
            </a:clrChange>
          </a:blip>
          <a:srcRect b="14162"/>
          <a:stretch/>
        </p:blipFill>
        <p:spPr>
          <a:xfrm>
            <a:off x="5353441" y="234506"/>
            <a:ext cx="6676444" cy="6258370"/>
          </a:xfrm>
          <a:prstGeom prst="rect">
            <a:avLst/>
          </a:prstGeom>
        </p:spPr>
      </p:pic>
      <p:sp>
        <p:nvSpPr>
          <p:cNvPr id="5" name="Rechteck 4">
            <a:extLst>
              <a:ext uri="{FF2B5EF4-FFF2-40B4-BE49-F238E27FC236}">
                <a16:creationId xmlns:a16="http://schemas.microsoft.com/office/drawing/2014/main" id="{05B5093C-DBF1-4B73-99A8-29887912FFEE}"/>
              </a:ext>
            </a:extLst>
          </p:cNvPr>
          <p:cNvSpPr/>
          <p:nvPr/>
        </p:nvSpPr>
        <p:spPr>
          <a:xfrm>
            <a:off x="5876544" y="548640"/>
            <a:ext cx="2913888" cy="2791968"/>
          </a:xfrm>
          <a:prstGeom prst="rect">
            <a:avLst/>
          </a:prstGeom>
          <a:noFill/>
          <a:ln>
            <a:solidFill>
              <a:srgbClr val="00B050"/>
            </a:solidFill>
          </a:ln>
          <a:effectLst>
            <a:glow rad="228600">
              <a:srgbClr val="92D05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7414303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0"/>
            <a:ext cx="8676456" cy="3505390"/>
          </a:xfrm>
          <a:prstGeom prst="rect">
            <a:avLst/>
          </a:prstGeom>
          <a:gradFill flip="none" rotWithShape="1">
            <a:gsLst>
              <a:gs pos="0">
                <a:srgbClr val="7030A0"/>
              </a:gs>
              <a:gs pos="10000">
                <a:schemeClr val="bg1">
                  <a:alpha val="66000"/>
                </a:schemeClr>
              </a:gs>
              <a:gs pos="21000">
                <a:srgbClr val="FFC000"/>
              </a:gs>
              <a:gs pos="28000">
                <a:schemeClr val="accent1">
                  <a:tint val="23500"/>
                  <a:satMod val="160000"/>
                  <a:alpha val="0"/>
                  <a:lumMod val="97000"/>
                  <a:lumOff val="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4" name="Grafik 3">
            <a:extLst>
              <a:ext uri="{FF2B5EF4-FFF2-40B4-BE49-F238E27FC236}">
                <a16:creationId xmlns:a16="http://schemas.microsoft.com/office/drawing/2014/main" id="{D8A55942-5851-49AC-A1B9-4C58A8DB5045}"/>
              </a:ext>
            </a:extLst>
          </p:cNvPr>
          <p:cNvPicPr>
            <a:picLocks noChangeAspect="1"/>
          </p:cNvPicPr>
          <p:nvPr/>
        </p:nvPicPr>
        <p:blipFill rotWithShape="1">
          <a:blip r:embed="rId3">
            <a:clrChange>
              <a:clrFrom>
                <a:srgbClr val="FFFFFF"/>
              </a:clrFrom>
              <a:clrTo>
                <a:srgbClr val="FFFFFF">
                  <a:alpha val="0"/>
                </a:srgbClr>
              </a:clrTo>
            </a:clrChange>
          </a:blip>
          <a:srcRect b="14162"/>
          <a:stretch/>
        </p:blipFill>
        <p:spPr>
          <a:xfrm>
            <a:off x="5353441" y="234506"/>
            <a:ext cx="6676444" cy="6258370"/>
          </a:xfrm>
          <a:prstGeom prst="rect">
            <a:avLst/>
          </a:prstGeom>
        </p:spPr>
      </p:pic>
      <p:sp>
        <p:nvSpPr>
          <p:cNvPr id="5" name="Rechteck 4">
            <a:extLst>
              <a:ext uri="{FF2B5EF4-FFF2-40B4-BE49-F238E27FC236}">
                <a16:creationId xmlns:a16="http://schemas.microsoft.com/office/drawing/2014/main" id="{05B5093C-DBF1-4B73-99A8-29887912FFEE}"/>
              </a:ext>
            </a:extLst>
          </p:cNvPr>
          <p:cNvSpPr/>
          <p:nvPr/>
        </p:nvSpPr>
        <p:spPr>
          <a:xfrm>
            <a:off x="8777955" y="571723"/>
            <a:ext cx="2913888" cy="2791968"/>
          </a:xfrm>
          <a:prstGeom prst="rect">
            <a:avLst/>
          </a:prstGeom>
          <a:noFill/>
          <a:ln>
            <a:solidFill>
              <a:srgbClr val="FFFF00"/>
            </a:solid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9232057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8A55942-5851-49AC-A1B9-4C58A8DB5045}"/>
              </a:ext>
            </a:extLst>
          </p:cNvPr>
          <p:cNvPicPr>
            <a:picLocks noChangeAspect="1"/>
          </p:cNvPicPr>
          <p:nvPr/>
        </p:nvPicPr>
        <p:blipFill rotWithShape="1">
          <a:blip r:embed="rId3">
            <a:clrChange>
              <a:clrFrom>
                <a:srgbClr val="FFFFFF"/>
              </a:clrFrom>
              <a:clrTo>
                <a:srgbClr val="FFFFFF">
                  <a:alpha val="0"/>
                </a:srgbClr>
              </a:clrTo>
            </a:clrChange>
          </a:blip>
          <a:srcRect b="14162"/>
          <a:stretch/>
        </p:blipFill>
        <p:spPr>
          <a:xfrm>
            <a:off x="5353441" y="234506"/>
            <a:ext cx="6676444" cy="6258370"/>
          </a:xfrm>
          <a:prstGeom prst="rect">
            <a:avLst/>
          </a:prstGeom>
        </p:spPr>
      </p:pic>
      <p:sp>
        <p:nvSpPr>
          <p:cNvPr id="7" name="Rechteck 6"/>
          <p:cNvSpPr/>
          <p:nvPr/>
        </p:nvSpPr>
        <p:spPr>
          <a:xfrm>
            <a:off x="0" y="-2776"/>
            <a:ext cx="8676456" cy="3505390"/>
          </a:xfrm>
          <a:prstGeom prst="rect">
            <a:avLst/>
          </a:prstGeom>
          <a:gradFill flip="none" rotWithShape="1">
            <a:gsLst>
              <a:gs pos="0">
                <a:srgbClr val="7030A0"/>
              </a:gs>
              <a:gs pos="10000">
                <a:schemeClr val="bg1">
                  <a:alpha val="66000"/>
                </a:schemeClr>
              </a:gs>
              <a:gs pos="21000">
                <a:srgbClr val="FFC000"/>
              </a:gs>
              <a:gs pos="28000">
                <a:schemeClr val="accent1">
                  <a:tint val="23500"/>
                  <a:satMod val="160000"/>
                  <a:alpha val="0"/>
                  <a:lumMod val="97000"/>
                  <a:lumOff val="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Rechteck 4">
            <a:extLst>
              <a:ext uri="{FF2B5EF4-FFF2-40B4-BE49-F238E27FC236}">
                <a16:creationId xmlns:a16="http://schemas.microsoft.com/office/drawing/2014/main" id="{05B5093C-DBF1-4B73-99A8-29887912FFEE}"/>
              </a:ext>
            </a:extLst>
          </p:cNvPr>
          <p:cNvSpPr/>
          <p:nvPr/>
        </p:nvSpPr>
        <p:spPr>
          <a:xfrm>
            <a:off x="8748813" y="3325591"/>
            <a:ext cx="2913888" cy="2791968"/>
          </a:xfrm>
          <a:prstGeom prst="rect">
            <a:avLst/>
          </a:prstGeom>
          <a:noFill/>
          <a:ln>
            <a:solidFill>
              <a:srgbClr val="FF0000"/>
            </a:solidFill>
          </a:ln>
          <a:effectLst>
            <a:glow rad="228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8768076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8A55942-5851-49AC-A1B9-4C58A8DB5045}"/>
              </a:ext>
            </a:extLst>
          </p:cNvPr>
          <p:cNvPicPr>
            <a:picLocks noChangeAspect="1"/>
          </p:cNvPicPr>
          <p:nvPr/>
        </p:nvPicPr>
        <p:blipFill rotWithShape="1">
          <a:blip r:embed="rId3">
            <a:clrChange>
              <a:clrFrom>
                <a:srgbClr val="FFFFFF"/>
              </a:clrFrom>
              <a:clrTo>
                <a:srgbClr val="FFFFFF">
                  <a:alpha val="0"/>
                </a:srgbClr>
              </a:clrTo>
            </a:clrChange>
          </a:blip>
          <a:srcRect b="14162"/>
          <a:stretch/>
        </p:blipFill>
        <p:spPr>
          <a:xfrm>
            <a:off x="5353441" y="234506"/>
            <a:ext cx="6676444" cy="6258370"/>
          </a:xfrm>
          <a:prstGeom prst="rect">
            <a:avLst/>
          </a:prstGeom>
        </p:spPr>
      </p:pic>
      <p:sp>
        <p:nvSpPr>
          <p:cNvPr id="7" name="Rechteck 6"/>
          <p:cNvSpPr/>
          <p:nvPr/>
        </p:nvSpPr>
        <p:spPr>
          <a:xfrm>
            <a:off x="0" y="-2776"/>
            <a:ext cx="8676456" cy="3505390"/>
          </a:xfrm>
          <a:prstGeom prst="rect">
            <a:avLst/>
          </a:prstGeom>
          <a:gradFill flip="none" rotWithShape="1">
            <a:gsLst>
              <a:gs pos="0">
                <a:srgbClr val="7030A0"/>
              </a:gs>
              <a:gs pos="10000">
                <a:schemeClr val="bg1">
                  <a:alpha val="66000"/>
                </a:schemeClr>
              </a:gs>
              <a:gs pos="21000">
                <a:srgbClr val="FFC000"/>
              </a:gs>
              <a:gs pos="28000">
                <a:schemeClr val="accent1">
                  <a:tint val="23500"/>
                  <a:satMod val="160000"/>
                  <a:alpha val="0"/>
                  <a:lumMod val="97000"/>
                  <a:lumOff val="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Rechteck 4">
            <a:extLst>
              <a:ext uri="{FF2B5EF4-FFF2-40B4-BE49-F238E27FC236}">
                <a16:creationId xmlns:a16="http://schemas.microsoft.com/office/drawing/2014/main" id="{05B5093C-DBF1-4B73-99A8-29887912FFEE}"/>
              </a:ext>
            </a:extLst>
          </p:cNvPr>
          <p:cNvSpPr/>
          <p:nvPr/>
        </p:nvSpPr>
        <p:spPr>
          <a:xfrm>
            <a:off x="5874111" y="3363691"/>
            <a:ext cx="2913888" cy="2791968"/>
          </a:xfrm>
          <a:prstGeom prst="rect">
            <a:avLst/>
          </a:prstGeom>
          <a:no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a:t>Sorgt euch nicht um euer Leben,</a:t>
            </a:r>
          </a:p>
        </p:txBody>
      </p:sp>
    </p:spTree>
    <p:extLst>
      <p:ext uri="{BB962C8B-B14F-4D97-AF65-F5344CB8AC3E}">
        <p14:creationId xmlns:p14="http://schemas.microsoft.com/office/powerpoint/2010/main" val="9804841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85E7045-73A4-420D-AE9D-C8857148EC68}"/>
              </a:ext>
            </a:extLst>
          </p:cNvPr>
          <p:cNvSpPr>
            <a:spLocks noGrp="1"/>
          </p:cNvSpPr>
          <p:nvPr>
            <p:ph idx="1"/>
          </p:nvPr>
        </p:nvSpPr>
        <p:spPr>
          <a:xfrm>
            <a:off x="838199" y="1825624"/>
            <a:ext cx="11353801" cy="4793289"/>
          </a:xfrm>
        </p:spPr>
        <p:txBody>
          <a:bodyPr>
            <a:normAutofit fontScale="92500" lnSpcReduction="20000"/>
          </a:bodyPr>
          <a:lstStyle/>
          <a:p>
            <a:pPr marL="0" indent="0">
              <a:buNone/>
            </a:pPr>
            <a:r>
              <a:rPr lang="de-CH" sz="3000" dirty="0">
                <a:solidFill>
                  <a:srgbClr val="000000"/>
                </a:solidFill>
              </a:rPr>
              <a:t>Begriffsformung: </a:t>
            </a:r>
          </a:p>
          <a:p>
            <a:pPr marL="0" indent="0">
              <a:buNone/>
            </a:pPr>
            <a:br>
              <a:rPr lang="de-CH" sz="3000" b="1" dirty="0">
                <a:solidFill>
                  <a:schemeClr val="accent1"/>
                </a:solidFill>
              </a:rPr>
            </a:br>
            <a:r>
              <a:rPr lang="de-CH" sz="3000" b="1" dirty="0">
                <a:solidFill>
                  <a:schemeClr val="accent1"/>
                </a:solidFill>
              </a:rPr>
              <a:t>Gemüt</a:t>
            </a:r>
            <a:r>
              <a:rPr lang="de-CH" sz="3000" b="1" i="0" u="none" strike="noStrike" baseline="0" dirty="0">
                <a:solidFill>
                  <a:srgbClr val="000000"/>
                </a:solidFill>
              </a:rPr>
              <a:t> </a:t>
            </a:r>
          </a:p>
          <a:p>
            <a:r>
              <a:rPr lang="el-GR" sz="3000" dirty="0"/>
              <a:t>διάνοια</a:t>
            </a:r>
            <a:r>
              <a:rPr lang="de-CH" sz="3000" dirty="0"/>
              <a:t>, </a:t>
            </a:r>
            <a:r>
              <a:rPr lang="de-CH" sz="3000" i="1" u="none" strike="noStrike" baseline="0" dirty="0" err="1">
                <a:solidFill>
                  <a:srgbClr val="000000"/>
                </a:solidFill>
              </a:rPr>
              <a:t>dianoia</a:t>
            </a:r>
            <a:r>
              <a:rPr lang="de-CH" sz="3000" i="1" dirty="0">
                <a:solidFill>
                  <a:srgbClr val="000000"/>
                </a:solidFill>
              </a:rPr>
              <a:t>	</a:t>
            </a:r>
          </a:p>
          <a:p>
            <a:r>
              <a:rPr lang="de-CH" sz="3000" i="1" u="none" strike="noStrike" baseline="0" dirty="0">
                <a:solidFill>
                  <a:srgbClr val="000000"/>
                </a:solidFill>
              </a:rPr>
              <a:t>Plato: kognitive Kapazität, </a:t>
            </a:r>
            <a:r>
              <a:rPr lang="de-CH" sz="3000" i="1" u="none" strike="noStrike" baseline="0" dirty="0" err="1">
                <a:solidFill>
                  <a:srgbClr val="000000"/>
                </a:solidFill>
              </a:rPr>
              <a:t>ratio</a:t>
            </a:r>
            <a:endParaRPr lang="de-CH" sz="3000" i="1" dirty="0">
              <a:solidFill>
                <a:srgbClr val="000000"/>
              </a:solidFill>
            </a:endParaRPr>
          </a:p>
          <a:p>
            <a:r>
              <a:rPr lang="de-CH" sz="3000" i="1" u="none" strike="noStrike" baseline="0" dirty="0">
                <a:solidFill>
                  <a:srgbClr val="000000"/>
                </a:solidFill>
              </a:rPr>
              <a:t>NT: Weg, wie man fühlt, denkt und handelt</a:t>
            </a:r>
            <a:endParaRPr lang="de-CH" sz="3000" dirty="0">
              <a:solidFill>
                <a:srgbClr val="000000"/>
              </a:solidFill>
            </a:endParaRPr>
          </a:p>
          <a:p>
            <a:r>
              <a:rPr lang="en-US" sz="3000" dirty="0">
                <a:solidFill>
                  <a:srgbClr val="000000"/>
                </a:solidFill>
              </a:rPr>
              <a:t>René Descartes, 1596-1650: “</a:t>
            </a:r>
            <a:r>
              <a:rPr lang="en-US" sz="3000" b="0" i="1" u="none" strike="noStrike" baseline="0" dirty="0">
                <a:solidFill>
                  <a:srgbClr val="000000"/>
                </a:solidFill>
              </a:rPr>
              <a:t>Cogito ergo sum” – Ich </a:t>
            </a:r>
            <a:r>
              <a:rPr lang="en-US" sz="3000" b="0" i="1" u="none" strike="noStrike" baseline="0" dirty="0" err="1">
                <a:solidFill>
                  <a:srgbClr val="000000"/>
                </a:solidFill>
              </a:rPr>
              <a:t>denke</a:t>
            </a:r>
            <a:r>
              <a:rPr lang="en-US" sz="3000" b="0" i="1" u="none" strike="noStrike" baseline="0" dirty="0">
                <a:solidFill>
                  <a:srgbClr val="000000"/>
                </a:solidFill>
              </a:rPr>
              <a:t>, also bin ich. </a:t>
            </a:r>
          </a:p>
          <a:p>
            <a:r>
              <a:rPr lang="de-CH" sz="3000" b="0" i="0" u="none" strike="noStrike" baseline="0" dirty="0">
                <a:solidFill>
                  <a:srgbClr val="000000"/>
                </a:solidFill>
              </a:rPr>
              <a:t>Heute: „Ich fühle, darum lebe ich“</a:t>
            </a:r>
          </a:p>
          <a:p>
            <a:pPr marL="0" indent="0">
              <a:buNone/>
            </a:pPr>
            <a:endParaRPr lang="de-CH" sz="3000" b="1" i="0" u="none" strike="noStrike" baseline="0" dirty="0">
              <a:solidFill>
                <a:srgbClr val="000000"/>
              </a:solidFill>
            </a:endParaRPr>
          </a:p>
          <a:p>
            <a:pPr marL="0" indent="0">
              <a:buNone/>
            </a:pPr>
            <a:r>
              <a:rPr lang="de-CH" sz="3000" b="1" dirty="0">
                <a:solidFill>
                  <a:schemeClr val="accent1"/>
                </a:solidFill>
              </a:rPr>
              <a:t>Gemüt</a:t>
            </a:r>
            <a:r>
              <a:rPr lang="de-CH" sz="3000" b="1" i="0" u="none" strike="noStrike" baseline="0" dirty="0">
                <a:solidFill>
                  <a:srgbClr val="000000"/>
                </a:solidFill>
              </a:rPr>
              <a:t> =</a:t>
            </a:r>
            <a:r>
              <a:rPr lang="de-CH" sz="3000" dirty="0">
                <a:solidFill>
                  <a:srgbClr val="000000"/>
                </a:solidFill>
              </a:rPr>
              <a:t> 	</a:t>
            </a:r>
            <a:r>
              <a:rPr lang="de-CH" sz="3000" b="0" i="0" u="none" strike="noStrike" baseline="0" dirty="0">
                <a:solidFill>
                  <a:srgbClr val="000000"/>
                </a:solidFill>
              </a:rPr>
              <a:t>Gefühls-, Wunsch- und Verständnisvermögen</a:t>
            </a:r>
            <a:r>
              <a:rPr lang="de-CH" sz="3000" dirty="0">
                <a:solidFill>
                  <a:srgbClr val="000000"/>
                </a:solidFill>
              </a:rPr>
              <a:t>, </a:t>
            </a:r>
            <a:br>
              <a:rPr lang="de-CH" sz="3000" dirty="0">
                <a:solidFill>
                  <a:srgbClr val="000000"/>
                </a:solidFill>
              </a:rPr>
            </a:br>
            <a:r>
              <a:rPr lang="de-CH" sz="3000" dirty="0">
                <a:solidFill>
                  <a:srgbClr val="000000"/>
                </a:solidFill>
              </a:rPr>
              <a:t>		</a:t>
            </a:r>
            <a:r>
              <a:rPr lang="de-CH" sz="3000" b="0" i="0" u="none" strike="noStrike" baseline="0" dirty="0">
                <a:solidFill>
                  <a:srgbClr val="000000"/>
                </a:solidFill>
              </a:rPr>
              <a:t>Zugang zu Vergangenem, Unterbewusstsein</a:t>
            </a:r>
          </a:p>
          <a:p>
            <a:pPr marL="0" indent="0">
              <a:buNone/>
            </a:pPr>
            <a:endParaRPr lang="de-CH" dirty="0"/>
          </a:p>
        </p:txBody>
      </p:sp>
      <p:sp>
        <p:nvSpPr>
          <p:cNvPr id="7" name="Titel 1">
            <a:extLst>
              <a:ext uri="{FF2B5EF4-FFF2-40B4-BE49-F238E27FC236}">
                <a16:creationId xmlns:a16="http://schemas.microsoft.com/office/drawing/2014/main" id="{BC4AEB8B-19C3-39EF-51D6-3EDDE82DA679}"/>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tx2">
                    <a:lumMod val="75000"/>
                    <a:lumOff val="25000"/>
                  </a:schemeClr>
                </a:solidFill>
              </a:rPr>
              <a:t>4. Gefühl, Gemüt, Emotionen</a:t>
            </a:r>
            <a:endParaRPr lang="de-CH" baseline="30000" dirty="0">
              <a:solidFill>
                <a:schemeClr val="tx2">
                  <a:lumMod val="75000"/>
                  <a:lumOff val="25000"/>
                </a:schemeClr>
              </a:solidFill>
            </a:endParaRPr>
          </a:p>
        </p:txBody>
      </p:sp>
      <p:sp>
        <p:nvSpPr>
          <p:cNvPr id="8" name="Rechteck 7">
            <a:extLst>
              <a:ext uri="{FF2B5EF4-FFF2-40B4-BE49-F238E27FC236}">
                <a16:creationId xmlns:a16="http://schemas.microsoft.com/office/drawing/2014/main" id="{F184D89A-13E4-A7B6-CC83-88BA01000D47}"/>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15</a:t>
            </a:r>
          </a:p>
        </p:txBody>
      </p:sp>
    </p:spTree>
    <p:extLst>
      <p:ext uri="{BB962C8B-B14F-4D97-AF65-F5344CB8AC3E}">
        <p14:creationId xmlns:p14="http://schemas.microsoft.com/office/powerpoint/2010/main" val="12552496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14088" y="1825624"/>
            <a:ext cx="11077912" cy="4818457"/>
          </a:xfrm>
        </p:spPr>
        <p:txBody>
          <a:bodyPr>
            <a:normAutofit/>
          </a:bodyPr>
          <a:lstStyle/>
          <a:p>
            <a:pPr marL="0" indent="0">
              <a:buNone/>
            </a:pPr>
            <a:r>
              <a:rPr lang="de-CH">
                <a:solidFill>
                  <a:schemeClr val="accent1">
                    <a:lumMod val="75000"/>
                  </a:schemeClr>
                </a:solidFill>
                <a:latin typeface="Cambria" panose="02040503050406030204" pitchFamily="18" charset="0"/>
              </a:rPr>
              <a:t>Definition</a:t>
            </a:r>
          </a:p>
          <a:p>
            <a:pPr marL="0" indent="0">
              <a:buNone/>
            </a:pPr>
            <a:r>
              <a:rPr lang="de-CH">
                <a:solidFill>
                  <a:schemeClr val="accent1"/>
                </a:solidFill>
              </a:rPr>
              <a:t>Emotionen</a:t>
            </a:r>
          </a:p>
          <a:p>
            <a:r>
              <a:rPr lang="de-CH"/>
              <a:t>Die Fähigkeit zu fühlen, zur Empathie. Der Zugang zu sich selbst, zu anderen, zum Leben, zu Gegenwart und Vergangenheit und zum Unterbewusstsein.</a:t>
            </a:r>
          </a:p>
          <a:p>
            <a:pPr marL="0" indent="0">
              <a:buNone/>
            </a:pPr>
            <a:r>
              <a:rPr lang="de-CH">
                <a:solidFill>
                  <a:schemeClr val="accent1">
                    <a:lumMod val="75000"/>
                  </a:schemeClr>
                </a:solidFill>
                <a:latin typeface="Cambria" panose="02040503050406030204" pitchFamily="18" charset="0"/>
              </a:rPr>
              <a:t>Das Gemüt</a:t>
            </a:r>
            <a:endParaRPr lang="de-CH"/>
          </a:p>
          <a:p>
            <a:pPr marL="0" indent="0">
              <a:buNone/>
            </a:pPr>
            <a:r>
              <a:rPr lang="de-DE" i="1"/>
              <a:t>Gemüt</a:t>
            </a:r>
            <a:r>
              <a:rPr lang="de-DE" b="1"/>
              <a:t> </a:t>
            </a:r>
            <a:r>
              <a:rPr lang="de-DE"/>
              <a:t>griech.</a:t>
            </a:r>
            <a:r>
              <a:rPr lang="de-DE" b="1"/>
              <a:t> „</a:t>
            </a:r>
            <a:r>
              <a:rPr lang="de-DE"/>
              <a:t>Dianoia“</a:t>
            </a:r>
            <a:endParaRPr lang="de-DE" b="1"/>
          </a:p>
          <a:p>
            <a:pPr lvl="1"/>
            <a:r>
              <a:rPr lang="de-DE" sz="2800"/>
              <a:t>Gefühls-, Wunsch- und Verständnisvermögen</a:t>
            </a:r>
          </a:p>
          <a:p>
            <a:pPr lvl="1"/>
            <a:r>
              <a:rPr lang="de-DE" sz="2800"/>
              <a:t>Weg, wie man fühlt und denkt</a:t>
            </a:r>
          </a:p>
          <a:p>
            <a:pPr lvl="1"/>
            <a:r>
              <a:rPr lang="de-DE" sz="2800"/>
              <a:t>Zugang zur Vergangenheit, Unterbewusst-Sein</a:t>
            </a:r>
          </a:p>
          <a:p>
            <a:pPr marL="0" indent="0">
              <a:buNone/>
            </a:pPr>
            <a:endParaRPr lang="de-CH"/>
          </a:p>
        </p:txBody>
      </p:sp>
      <p:sp>
        <p:nvSpPr>
          <p:cNvPr id="4" name="Titel 1">
            <a:extLst>
              <a:ext uri="{FF2B5EF4-FFF2-40B4-BE49-F238E27FC236}">
                <a16:creationId xmlns:a16="http://schemas.microsoft.com/office/drawing/2014/main" id="{CC52DC6C-B1D0-3091-C69C-1D92AC3F3A19}"/>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tx2">
                    <a:lumMod val="75000"/>
                    <a:lumOff val="25000"/>
                  </a:schemeClr>
                </a:solidFill>
              </a:rPr>
              <a:t>4. Gefühl, Gemüt, Emotionen</a:t>
            </a:r>
            <a:endParaRPr lang="de-CH" baseline="30000" dirty="0">
              <a:solidFill>
                <a:schemeClr val="tx2">
                  <a:lumMod val="75000"/>
                  <a:lumOff val="25000"/>
                </a:schemeClr>
              </a:solidFill>
            </a:endParaRPr>
          </a:p>
        </p:txBody>
      </p:sp>
      <p:sp>
        <p:nvSpPr>
          <p:cNvPr id="5" name="Rechteck 4">
            <a:extLst>
              <a:ext uri="{FF2B5EF4-FFF2-40B4-BE49-F238E27FC236}">
                <a16:creationId xmlns:a16="http://schemas.microsoft.com/office/drawing/2014/main" id="{DEDCE563-7A3E-1FFF-A5F6-A8FDF24B1AF0}"/>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15</a:t>
            </a:r>
          </a:p>
        </p:txBody>
      </p:sp>
    </p:spTree>
    <p:extLst>
      <p:ext uri="{BB962C8B-B14F-4D97-AF65-F5344CB8AC3E}">
        <p14:creationId xmlns:p14="http://schemas.microsoft.com/office/powerpoint/2010/main" val="28107496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1825624"/>
            <a:ext cx="11353800" cy="5151825"/>
          </a:xfrm>
        </p:spPr>
        <p:txBody>
          <a:bodyPr>
            <a:normAutofit fontScale="92500" lnSpcReduction="20000"/>
          </a:bodyPr>
          <a:lstStyle/>
          <a:p>
            <a:pPr marL="0" indent="0">
              <a:buNone/>
            </a:pPr>
            <a:r>
              <a:rPr lang="de-CH" dirty="0">
                <a:solidFill>
                  <a:schemeClr val="accent1">
                    <a:lumMod val="75000"/>
                  </a:schemeClr>
                </a:solidFill>
                <a:latin typeface="Cambria" panose="02040503050406030204" pitchFamily="18" charset="0"/>
              </a:rPr>
              <a:t>Beachte die zentrale Bedeutung von Gefühlen im Handbuch zur Seele</a:t>
            </a:r>
          </a:p>
          <a:p>
            <a:endParaRPr lang="de-CH" dirty="0"/>
          </a:p>
          <a:p>
            <a:r>
              <a:rPr lang="de-CH" dirty="0"/>
              <a:t>„… Du sollst den Herrn, deinen Gott, lieben von ganzem Herzen, von ganzer Seele und von ganzem </a:t>
            </a:r>
            <a:r>
              <a:rPr lang="de-CH" b="1" dirty="0">
                <a:solidFill>
                  <a:schemeClr val="accent1">
                    <a:lumMod val="75000"/>
                  </a:schemeClr>
                </a:solidFill>
              </a:rPr>
              <a:t>Gemüt</a:t>
            </a:r>
            <a:r>
              <a:rPr lang="de-CH" dirty="0"/>
              <a:t>.” </a:t>
            </a:r>
            <a:r>
              <a:rPr lang="de-CH" sz="2200" dirty="0"/>
              <a:t>(5.Mose 6,5; Matthäus 22,37)</a:t>
            </a:r>
          </a:p>
          <a:p>
            <a:pPr marL="0" indent="0">
              <a:buNone/>
            </a:pPr>
            <a:endParaRPr lang="de-CH" sz="2200" dirty="0"/>
          </a:p>
          <a:p>
            <a:r>
              <a:rPr lang="de-CH" dirty="0"/>
              <a:t>„Wir wissen aber, dass der Sohn Gottes gekommen ist und uns das </a:t>
            </a:r>
            <a:r>
              <a:rPr lang="de-CH" b="1" dirty="0">
                <a:solidFill>
                  <a:schemeClr val="accent1">
                    <a:lumMod val="75000"/>
                  </a:schemeClr>
                </a:solidFill>
              </a:rPr>
              <a:t>Gemüt</a:t>
            </a:r>
            <a:r>
              <a:rPr lang="de-CH" dirty="0"/>
              <a:t> dafür gegeben hat, dass wir den Wahrhaftigen erkennen.“ </a:t>
            </a:r>
            <a:r>
              <a:rPr lang="de-CH" sz="2200" dirty="0"/>
              <a:t>(1. Johannesbrief 5,20)</a:t>
            </a:r>
          </a:p>
          <a:p>
            <a:pPr marL="0" indent="0">
              <a:buNone/>
            </a:pPr>
            <a:endParaRPr lang="de-CH" sz="2200" dirty="0"/>
          </a:p>
          <a:p>
            <a:r>
              <a:rPr lang="de-CH" dirty="0"/>
              <a:t>„Das ist der Bund, den ich mit ihnen schließen will nach diesen Tagen”, spricht er: „Ich will mein Gesetz in ihr Herz geben, und in ihr </a:t>
            </a:r>
            <a:r>
              <a:rPr lang="de-CH" b="1" dirty="0">
                <a:solidFill>
                  <a:schemeClr val="accent1">
                    <a:lumMod val="75000"/>
                  </a:schemeClr>
                </a:solidFill>
              </a:rPr>
              <a:t>Gemüt</a:t>
            </a:r>
            <a:r>
              <a:rPr lang="de-CH" dirty="0"/>
              <a:t> will ich es schreiben.” </a:t>
            </a:r>
            <a:r>
              <a:rPr lang="de-CH" sz="2200" dirty="0"/>
              <a:t>(Jeremia 31,33-34; Hebräer 10,16)</a:t>
            </a:r>
          </a:p>
          <a:p>
            <a:pPr marL="0" indent="0">
              <a:buNone/>
            </a:pPr>
            <a:endParaRPr lang="de-CH" sz="2200" dirty="0"/>
          </a:p>
          <a:p>
            <a:r>
              <a:rPr lang="de-CH" dirty="0"/>
              <a:t>„Darum umgürtet die Lenden eures </a:t>
            </a:r>
            <a:r>
              <a:rPr lang="de-CH" b="1" dirty="0">
                <a:solidFill>
                  <a:schemeClr val="accent1">
                    <a:lumMod val="75000"/>
                  </a:schemeClr>
                </a:solidFill>
              </a:rPr>
              <a:t>Gemüts</a:t>
            </a:r>
            <a:r>
              <a:rPr lang="de-CH" dirty="0"/>
              <a:t>, seid nüchtern und setzt eure Hoffnung ganz auf die Gnade.“ </a:t>
            </a:r>
            <a:r>
              <a:rPr lang="de-CH" sz="2200" dirty="0"/>
              <a:t>(1. Petrus 1,13)</a:t>
            </a:r>
            <a:endParaRPr lang="de-CH" dirty="0"/>
          </a:p>
        </p:txBody>
      </p:sp>
      <p:sp>
        <p:nvSpPr>
          <p:cNvPr id="2" name="Titel 1">
            <a:extLst>
              <a:ext uri="{FF2B5EF4-FFF2-40B4-BE49-F238E27FC236}">
                <a16:creationId xmlns:a16="http://schemas.microsoft.com/office/drawing/2014/main" id="{A03A5452-375B-0591-8CC6-D32F9DA982F5}"/>
              </a:ext>
            </a:extLst>
          </p:cNvPr>
          <p:cNvSpPr txBox="1">
            <a:spLocks/>
          </p:cNvSpPr>
          <p:nvPr/>
        </p:nvSpPr>
        <p:spPr>
          <a:xfrm>
            <a:off x="11550162" y="1"/>
            <a:ext cx="641838" cy="791308"/>
          </a:xfrm>
          <a:prstGeom prst="rect">
            <a:avLst/>
          </a:prstGeom>
          <a:solidFill>
            <a:schemeClr val="accent4"/>
          </a:solidFill>
          <a:effectLst>
            <a:outerShdw blurRad="50800" dist="38100" dir="8100000" algn="tr" rotWithShape="0">
              <a:prstClr val="black">
                <a:alpha val="40000"/>
              </a:prstClr>
            </a:outerShdw>
          </a:effectLst>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b="1">
                <a:solidFill>
                  <a:schemeClr val="bg1"/>
                </a:solidFill>
              </a:rPr>
              <a:t>14</a:t>
            </a:r>
          </a:p>
        </p:txBody>
      </p:sp>
      <p:sp>
        <p:nvSpPr>
          <p:cNvPr id="4" name="Titel 1">
            <a:extLst>
              <a:ext uri="{FF2B5EF4-FFF2-40B4-BE49-F238E27FC236}">
                <a16:creationId xmlns:a16="http://schemas.microsoft.com/office/drawing/2014/main" id="{0BCE3A7F-DFF3-F6F9-11DB-EF88E27EC54F}"/>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tx2">
                    <a:lumMod val="75000"/>
                    <a:lumOff val="25000"/>
                  </a:schemeClr>
                </a:solidFill>
              </a:rPr>
              <a:t>4. Gefühl, Gemüt, Emotionen</a:t>
            </a:r>
            <a:endParaRPr lang="de-CH" baseline="30000" dirty="0">
              <a:solidFill>
                <a:schemeClr val="tx2">
                  <a:lumMod val="75000"/>
                  <a:lumOff val="25000"/>
                </a:schemeClr>
              </a:solidFill>
            </a:endParaRPr>
          </a:p>
        </p:txBody>
      </p:sp>
      <p:sp>
        <p:nvSpPr>
          <p:cNvPr id="5" name="Rechteck 4">
            <a:extLst>
              <a:ext uri="{FF2B5EF4-FFF2-40B4-BE49-F238E27FC236}">
                <a16:creationId xmlns:a16="http://schemas.microsoft.com/office/drawing/2014/main" id="{544E6E42-843D-F3BD-EC9A-7F1E679BA7C4}"/>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15</a:t>
            </a:r>
          </a:p>
        </p:txBody>
      </p:sp>
    </p:spTree>
    <p:extLst>
      <p:ext uri="{BB962C8B-B14F-4D97-AF65-F5344CB8AC3E}">
        <p14:creationId xmlns:p14="http://schemas.microsoft.com/office/powerpoint/2010/main" val="3727850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23BAA-9A7E-07EF-B3EF-C5217BE49FA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E8F4831-05C3-7BB2-4554-3A4272E0AB0E}"/>
              </a:ext>
            </a:extLst>
          </p:cNvPr>
          <p:cNvSpPr>
            <a:spLocks noGrp="1"/>
          </p:cNvSpPr>
          <p:nvPr>
            <p:ph type="title"/>
          </p:nvPr>
        </p:nvSpPr>
        <p:spPr/>
        <p:txBody>
          <a:bodyPr/>
          <a:lstStyle/>
          <a:p>
            <a:r>
              <a:rPr lang="de-CH" dirty="0">
                <a:solidFill>
                  <a:schemeClr val="tx2">
                    <a:lumMod val="75000"/>
                    <a:lumOff val="25000"/>
                  </a:schemeClr>
                </a:solidFill>
              </a:rPr>
              <a:t>Zum Seminar</a:t>
            </a:r>
          </a:p>
        </p:txBody>
      </p:sp>
      <p:sp>
        <p:nvSpPr>
          <p:cNvPr id="3" name="Inhaltsplatzhalter 2">
            <a:extLst>
              <a:ext uri="{FF2B5EF4-FFF2-40B4-BE49-F238E27FC236}">
                <a16:creationId xmlns:a16="http://schemas.microsoft.com/office/drawing/2014/main" id="{BD64CD52-3FCF-7E2D-E333-2949A693EE4B}"/>
              </a:ext>
            </a:extLst>
          </p:cNvPr>
          <p:cNvSpPr>
            <a:spLocks noGrp="1"/>
          </p:cNvSpPr>
          <p:nvPr>
            <p:ph idx="1"/>
          </p:nvPr>
        </p:nvSpPr>
        <p:spPr/>
        <p:txBody>
          <a:bodyPr/>
          <a:lstStyle/>
          <a:p>
            <a:r>
              <a:rPr lang="de-CH" dirty="0"/>
              <a:t>Für wen gedacht</a:t>
            </a:r>
          </a:p>
          <a:p>
            <a:pPr lvl="1"/>
            <a:r>
              <a:rPr lang="de-CH" dirty="0"/>
              <a:t>Für Betroffene</a:t>
            </a:r>
          </a:p>
          <a:p>
            <a:pPr lvl="1"/>
            <a:r>
              <a:rPr lang="de-CH" dirty="0"/>
              <a:t>Für Bereitwillige, Betroffene zu begleiten</a:t>
            </a:r>
          </a:p>
          <a:p>
            <a:r>
              <a:rPr lang="de-CH" dirty="0"/>
              <a:t>Zu meiner Person</a:t>
            </a:r>
          </a:p>
          <a:p>
            <a:r>
              <a:rPr lang="de-CH" dirty="0"/>
              <a:t>Zum Seminar</a:t>
            </a:r>
          </a:p>
          <a:p>
            <a:r>
              <a:rPr lang="de-CH" dirty="0">
                <a:highlight>
                  <a:srgbClr val="FFFF00"/>
                </a:highlight>
              </a:rPr>
              <a:t>Zertifikat auf Verlangen</a:t>
            </a:r>
          </a:p>
          <a:p>
            <a:r>
              <a:rPr lang="de-CH" dirty="0"/>
              <a:t>Leicht verständlich</a:t>
            </a:r>
          </a:p>
          <a:p>
            <a:endParaRPr lang="de-CH" dirty="0"/>
          </a:p>
          <a:p>
            <a:endParaRPr lang="de-CH" dirty="0"/>
          </a:p>
        </p:txBody>
      </p:sp>
      <p:sp>
        <p:nvSpPr>
          <p:cNvPr id="4" name="Rechteck 3">
            <a:extLst>
              <a:ext uri="{FF2B5EF4-FFF2-40B4-BE49-F238E27FC236}">
                <a16:creationId xmlns:a16="http://schemas.microsoft.com/office/drawing/2014/main" id="{8A018EE2-1239-B1DE-319D-E447C2E2A0F3}"/>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3</a:t>
            </a:r>
          </a:p>
        </p:txBody>
      </p:sp>
      <p:sp>
        <p:nvSpPr>
          <p:cNvPr id="5" name="Pfeil: nach rechts 4">
            <a:extLst>
              <a:ext uri="{FF2B5EF4-FFF2-40B4-BE49-F238E27FC236}">
                <a16:creationId xmlns:a16="http://schemas.microsoft.com/office/drawing/2014/main" id="{7CABEDCC-6051-775C-3104-E5F1015E6CCB}"/>
              </a:ext>
            </a:extLst>
          </p:cNvPr>
          <p:cNvSpPr/>
          <p:nvPr/>
        </p:nvSpPr>
        <p:spPr>
          <a:xfrm>
            <a:off x="8183880" y="195485"/>
            <a:ext cx="2962656" cy="786384"/>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de-CH" dirty="0"/>
              <a:t>Auf welcher Seite wir sind</a:t>
            </a:r>
          </a:p>
        </p:txBody>
      </p:sp>
    </p:spTree>
    <p:extLst>
      <p:ext uri="{BB962C8B-B14F-4D97-AF65-F5344CB8AC3E}">
        <p14:creationId xmlns:p14="http://schemas.microsoft.com/office/powerpoint/2010/main" val="17401922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1825624"/>
            <a:ext cx="11353800" cy="5151825"/>
          </a:xfrm>
        </p:spPr>
        <p:txBody>
          <a:bodyPr>
            <a:normAutofit/>
          </a:bodyPr>
          <a:lstStyle/>
          <a:p>
            <a:pPr marL="0" indent="0">
              <a:buNone/>
            </a:pPr>
            <a:r>
              <a:rPr lang="de-CH">
                <a:solidFill>
                  <a:schemeClr val="accent1">
                    <a:lumMod val="75000"/>
                  </a:schemeClr>
                </a:solidFill>
                <a:latin typeface="Cambria" panose="02040503050406030204" pitchFamily="18" charset="0"/>
              </a:rPr>
              <a:t>Design der Gefühle</a:t>
            </a:r>
          </a:p>
          <a:p>
            <a:pPr marL="0" indent="0">
              <a:buNone/>
            </a:pPr>
            <a:br>
              <a:rPr lang="de-CH"/>
            </a:br>
            <a:endParaRPr lang="de-CH"/>
          </a:p>
        </p:txBody>
      </p:sp>
      <p:graphicFrame>
        <p:nvGraphicFramePr>
          <p:cNvPr id="6" name="Inhaltsplatzhalter 3"/>
          <p:cNvGraphicFramePr>
            <a:graphicFrameLocks/>
          </p:cNvGraphicFramePr>
          <p:nvPr/>
        </p:nvGraphicFramePr>
        <p:xfrm>
          <a:off x="838200" y="2611395"/>
          <a:ext cx="11174282" cy="2896411"/>
        </p:xfrm>
        <a:graphic>
          <a:graphicData uri="http://schemas.openxmlformats.org/drawingml/2006/table">
            <a:tbl>
              <a:tblPr firstRow="1" bandRow="1">
                <a:tableStyleId>{5C22544A-7EE6-4342-B048-85BDC9FD1C3A}</a:tableStyleId>
              </a:tblPr>
              <a:tblGrid>
                <a:gridCol w="1489906">
                  <a:extLst>
                    <a:ext uri="{9D8B030D-6E8A-4147-A177-3AD203B41FA5}">
                      <a16:colId xmlns:a16="http://schemas.microsoft.com/office/drawing/2014/main" val="20000"/>
                    </a:ext>
                  </a:extLst>
                </a:gridCol>
                <a:gridCol w="744952">
                  <a:extLst>
                    <a:ext uri="{9D8B030D-6E8A-4147-A177-3AD203B41FA5}">
                      <a16:colId xmlns:a16="http://schemas.microsoft.com/office/drawing/2014/main" val="20001"/>
                    </a:ext>
                  </a:extLst>
                </a:gridCol>
                <a:gridCol w="744952">
                  <a:extLst>
                    <a:ext uri="{9D8B030D-6E8A-4147-A177-3AD203B41FA5}">
                      <a16:colId xmlns:a16="http://schemas.microsoft.com/office/drawing/2014/main" val="20002"/>
                    </a:ext>
                  </a:extLst>
                </a:gridCol>
                <a:gridCol w="744952">
                  <a:extLst>
                    <a:ext uri="{9D8B030D-6E8A-4147-A177-3AD203B41FA5}">
                      <a16:colId xmlns:a16="http://schemas.microsoft.com/office/drawing/2014/main" val="20003"/>
                    </a:ext>
                  </a:extLst>
                </a:gridCol>
                <a:gridCol w="744952">
                  <a:extLst>
                    <a:ext uri="{9D8B030D-6E8A-4147-A177-3AD203B41FA5}">
                      <a16:colId xmlns:a16="http://schemas.microsoft.com/office/drawing/2014/main" val="20004"/>
                    </a:ext>
                  </a:extLst>
                </a:gridCol>
                <a:gridCol w="744952">
                  <a:extLst>
                    <a:ext uri="{9D8B030D-6E8A-4147-A177-3AD203B41FA5}">
                      <a16:colId xmlns:a16="http://schemas.microsoft.com/office/drawing/2014/main" val="20005"/>
                    </a:ext>
                  </a:extLst>
                </a:gridCol>
                <a:gridCol w="744952">
                  <a:extLst>
                    <a:ext uri="{9D8B030D-6E8A-4147-A177-3AD203B41FA5}">
                      <a16:colId xmlns:a16="http://schemas.microsoft.com/office/drawing/2014/main" val="20006"/>
                    </a:ext>
                  </a:extLst>
                </a:gridCol>
                <a:gridCol w="744952">
                  <a:extLst>
                    <a:ext uri="{9D8B030D-6E8A-4147-A177-3AD203B41FA5}">
                      <a16:colId xmlns:a16="http://schemas.microsoft.com/office/drawing/2014/main" val="20007"/>
                    </a:ext>
                  </a:extLst>
                </a:gridCol>
                <a:gridCol w="744952">
                  <a:extLst>
                    <a:ext uri="{9D8B030D-6E8A-4147-A177-3AD203B41FA5}">
                      <a16:colId xmlns:a16="http://schemas.microsoft.com/office/drawing/2014/main" val="20008"/>
                    </a:ext>
                  </a:extLst>
                </a:gridCol>
                <a:gridCol w="744952">
                  <a:extLst>
                    <a:ext uri="{9D8B030D-6E8A-4147-A177-3AD203B41FA5}">
                      <a16:colId xmlns:a16="http://schemas.microsoft.com/office/drawing/2014/main" val="20009"/>
                    </a:ext>
                  </a:extLst>
                </a:gridCol>
                <a:gridCol w="744952">
                  <a:extLst>
                    <a:ext uri="{9D8B030D-6E8A-4147-A177-3AD203B41FA5}">
                      <a16:colId xmlns:a16="http://schemas.microsoft.com/office/drawing/2014/main" val="20010"/>
                    </a:ext>
                  </a:extLst>
                </a:gridCol>
                <a:gridCol w="744952">
                  <a:extLst>
                    <a:ext uri="{9D8B030D-6E8A-4147-A177-3AD203B41FA5}">
                      <a16:colId xmlns:a16="http://schemas.microsoft.com/office/drawing/2014/main" val="20011"/>
                    </a:ext>
                  </a:extLst>
                </a:gridCol>
                <a:gridCol w="744952">
                  <a:extLst>
                    <a:ext uri="{9D8B030D-6E8A-4147-A177-3AD203B41FA5}">
                      <a16:colId xmlns:a16="http://schemas.microsoft.com/office/drawing/2014/main" val="20012"/>
                    </a:ext>
                  </a:extLst>
                </a:gridCol>
                <a:gridCol w="744952">
                  <a:extLst>
                    <a:ext uri="{9D8B030D-6E8A-4147-A177-3AD203B41FA5}">
                      <a16:colId xmlns:a16="http://schemas.microsoft.com/office/drawing/2014/main" val="20013"/>
                    </a:ext>
                  </a:extLst>
                </a:gridCol>
              </a:tblGrid>
              <a:tr h="716638">
                <a:tc>
                  <a:txBody>
                    <a:bodyPr/>
                    <a:lstStyle/>
                    <a:p>
                      <a:r>
                        <a:rPr lang="de-DE" sz="1600" b="0"/>
                        <a:t>Pervertiert</a:t>
                      </a:r>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0000"/>
                  </a:ext>
                </a:extLst>
              </a:tr>
              <a:tr h="726591">
                <a:tc>
                  <a:txBody>
                    <a:bodyPr/>
                    <a:lstStyle/>
                    <a:p>
                      <a:r>
                        <a:rPr lang="de-DE" b="1"/>
                        <a:t>Positiv</a:t>
                      </a:r>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0001"/>
                  </a:ext>
                </a:extLst>
              </a:tr>
              <a:tr h="726591">
                <a:tc>
                  <a:txBody>
                    <a:bodyPr/>
                    <a:lstStyle/>
                    <a:p>
                      <a:r>
                        <a:rPr lang="de-DE" b="1"/>
                        <a:t>Negativ</a:t>
                      </a:r>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0002"/>
                  </a:ext>
                </a:extLst>
              </a:tr>
              <a:tr h="726591">
                <a:tc>
                  <a:txBody>
                    <a:bodyPr/>
                    <a:lstStyle/>
                    <a:p>
                      <a:r>
                        <a:rPr lang="de-DE" sz="1600" b="0">
                          <a:solidFill>
                            <a:schemeClr val="bg1"/>
                          </a:solidFill>
                        </a:rPr>
                        <a:t>Pervertiert</a:t>
                      </a:r>
                      <a:endParaRPr lang="de-DE" sz="1600">
                        <a:solidFill>
                          <a:schemeClr val="bg1"/>
                        </a:solidFill>
                      </a:endParaRPr>
                    </a:p>
                  </a:txBody>
                  <a:tcPr>
                    <a:solidFill>
                      <a:schemeClr val="accent1"/>
                    </a:solidFill>
                  </a:tcPr>
                </a:tc>
                <a:tc>
                  <a:txBody>
                    <a:bodyPr/>
                    <a:lstStyle/>
                    <a:p>
                      <a:endParaRPr lang="de-DE"/>
                    </a:p>
                  </a:txBody>
                  <a:tcPr>
                    <a:solidFill>
                      <a:schemeClr val="accent1"/>
                    </a:solidFill>
                  </a:tcPr>
                </a:tc>
                <a:tc>
                  <a:txBody>
                    <a:bodyPr/>
                    <a:lstStyle/>
                    <a:p>
                      <a:endParaRPr lang="de-DE"/>
                    </a:p>
                  </a:txBody>
                  <a:tcPr>
                    <a:solidFill>
                      <a:schemeClr val="accent1"/>
                    </a:solidFill>
                  </a:tcPr>
                </a:tc>
                <a:tc>
                  <a:txBody>
                    <a:bodyPr/>
                    <a:lstStyle/>
                    <a:p>
                      <a:endParaRPr lang="de-DE"/>
                    </a:p>
                  </a:txBody>
                  <a:tcPr>
                    <a:solidFill>
                      <a:schemeClr val="accent1"/>
                    </a:solidFill>
                  </a:tcPr>
                </a:tc>
                <a:tc>
                  <a:txBody>
                    <a:bodyPr/>
                    <a:lstStyle/>
                    <a:p>
                      <a:endParaRPr lang="de-DE"/>
                    </a:p>
                  </a:txBody>
                  <a:tcPr>
                    <a:solidFill>
                      <a:schemeClr val="accent1"/>
                    </a:solidFill>
                  </a:tcPr>
                </a:tc>
                <a:tc>
                  <a:txBody>
                    <a:bodyPr/>
                    <a:lstStyle/>
                    <a:p>
                      <a:endParaRPr lang="de-DE"/>
                    </a:p>
                  </a:txBody>
                  <a:tcPr>
                    <a:solidFill>
                      <a:schemeClr val="accent1"/>
                    </a:solidFill>
                  </a:tcPr>
                </a:tc>
                <a:tc>
                  <a:txBody>
                    <a:bodyPr/>
                    <a:lstStyle/>
                    <a:p>
                      <a:endParaRPr lang="de-DE"/>
                    </a:p>
                  </a:txBody>
                  <a:tcPr>
                    <a:solidFill>
                      <a:schemeClr val="accent1"/>
                    </a:solidFill>
                  </a:tcPr>
                </a:tc>
                <a:tc>
                  <a:txBody>
                    <a:bodyPr/>
                    <a:lstStyle/>
                    <a:p>
                      <a:endParaRPr lang="de-DE"/>
                    </a:p>
                  </a:txBody>
                  <a:tcPr>
                    <a:solidFill>
                      <a:schemeClr val="accent1"/>
                    </a:solidFill>
                  </a:tcPr>
                </a:tc>
                <a:tc>
                  <a:txBody>
                    <a:bodyPr/>
                    <a:lstStyle/>
                    <a:p>
                      <a:endParaRPr lang="de-DE"/>
                    </a:p>
                  </a:txBody>
                  <a:tcPr>
                    <a:solidFill>
                      <a:schemeClr val="accent1"/>
                    </a:solidFill>
                  </a:tcPr>
                </a:tc>
                <a:tc>
                  <a:txBody>
                    <a:bodyPr/>
                    <a:lstStyle/>
                    <a:p>
                      <a:endParaRPr lang="de-DE"/>
                    </a:p>
                  </a:txBody>
                  <a:tcPr>
                    <a:solidFill>
                      <a:schemeClr val="accent1"/>
                    </a:solidFill>
                  </a:tcPr>
                </a:tc>
                <a:tc>
                  <a:txBody>
                    <a:bodyPr/>
                    <a:lstStyle/>
                    <a:p>
                      <a:endParaRPr lang="de-DE"/>
                    </a:p>
                  </a:txBody>
                  <a:tcPr>
                    <a:solidFill>
                      <a:schemeClr val="accent1"/>
                    </a:solidFill>
                  </a:tcPr>
                </a:tc>
                <a:tc>
                  <a:txBody>
                    <a:bodyPr/>
                    <a:lstStyle/>
                    <a:p>
                      <a:endParaRPr lang="de-DE"/>
                    </a:p>
                  </a:txBody>
                  <a:tcPr>
                    <a:solidFill>
                      <a:schemeClr val="accent1"/>
                    </a:solidFill>
                  </a:tcPr>
                </a:tc>
                <a:tc>
                  <a:txBody>
                    <a:bodyPr/>
                    <a:lstStyle/>
                    <a:p>
                      <a:endParaRPr lang="de-DE"/>
                    </a:p>
                  </a:txBody>
                  <a:tcPr>
                    <a:solidFill>
                      <a:schemeClr val="accent1"/>
                    </a:solidFill>
                  </a:tcPr>
                </a:tc>
                <a:tc>
                  <a:txBody>
                    <a:bodyPr/>
                    <a:lstStyle/>
                    <a:p>
                      <a:endParaRPr lang="de-DE"/>
                    </a:p>
                  </a:txBody>
                  <a:tcPr>
                    <a:solidFill>
                      <a:schemeClr val="accent1"/>
                    </a:solidFill>
                  </a:tcPr>
                </a:tc>
                <a:extLst>
                  <a:ext uri="{0D108BD9-81ED-4DB2-BD59-A6C34878D82A}">
                    <a16:rowId xmlns:a16="http://schemas.microsoft.com/office/drawing/2014/main" val="10003"/>
                  </a:ext>
                </a:extLst>
              </a:tr>
            </a:tbl>
          </a:graphicData>
        </a:graphic>
      </p:graphicFrame>
      <p:sp>
        <p:nvSpPr>
          <p:cNvPr id="5" name="Titel 1">
            <a:extLst>
              <a:ext uri="{FF2B5EF4-FFF2-40B4-BE49-F238E27FC236}">
                <a16:creationId xmlns:a16="http://schemas.microsoft.com/office/drawing/2014/main" id="{4F61CEA7-5D5A-F769-8347-FA18BE404CE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tx2">
                    <a:lumMod val="75000"/>
                    <a:lumOff val="25000"/>
                  </a:schemeClr>
                </a:solidFill>
              </a:rPr>
              <a:t>4. Gefühl, Gemüt, Emotionen</a:t>
            </a:r>
            <a:endParaRPr lang="de-CH" baseline="30000" dirty="0">
              <a:solidFill>
                <a:schemeClr val="tx2">
                  <a:lumMod val="75000"/>
                  <a:lumOff val="25000"/>
                </a:schemeClr>
              </a:solidFill>
            </a:endParaRPr>
          </a:p>
        </p:txBody>
      </p:sp>
      <p:sp>
        <p:nvSpPr>
          <p:cNvPr id="7" name="Rechteck 6">
            <a:extLst>
              <a:ext uri="{FF2B5EF4-FFF2-40B4-BE49-F238E27FC236}">
                <a16:creationId xmlns:a16="http://schemas.microsoft.com/office/drawing/2014/main" id="{7C88044F-1346-4CC2-8021-43B6966613A0}"/>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16</a:t>
            </a:r>
          </a:p>
        </p:txBody>
      </p:sp>
    </p:spTree>
    <p:extLst>
      <p:ext uri="{BB962C8B-B14F-4D97-AF65-F5344CB8AC3E}">
        <p14:creationId xmlns:p14="http://schemas.microsoft.com/office/powerpoint/2010/main" val="41624281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1851024"/>
            <a:ext cx="11353800" cy="5151825"/>
          </a:xfrm>
        </p:spPr>
        <p:txBody>
          <a:bodyPr>
            <a:normAutofit/>
          </a:bodyPr>
          <a:lstStyle/>
          <a:p>
            <a:pPr marL="0" indent="0">
              <a:buNone/>
            </a:pPr>
            <a:r>
              <a:rPr lang="de-CH">
                <a:solidFill>
                  <a:schemeClr val="accent1">
                    <a:lumMod val="75000"/>
                  </a:schemeClr>
                </a:solidFill>
                <a:latin typeface="Cambria" panose="02040503050406030204" pitchFamily="18" charset="0"/>
              </a:rPr>
              <a:t>Design der Gefühle</a:t>
            </a:r>
          </a:p>
          <a:p>
            <a:pPr marL="0" indent="0">
              <a:buNone/>
            </a:pPr>
            <a:br>
              <a:rPr lang="de-CH"/>
            </a:br>
            <a:endParaRPr lang="de-CH"/>
          </a:p>
        </p:txBody>
      </p:sp>
      <p:pic>
        <p:nvPicPr>
          <p:cNvPr id="5" name="image45.png"/>
          <p:cNvPicPr/>
          <p:nvPr/>
        </p:nvPicPr>
        <p:blipFill>
          <a:blip r:embed="rId2"/>
          <a:srcRect r="7853"/>
          <a:stretch>
            <a:fillRect/>
          </a:stretch>
        </p:blipFill>
        <p:spPr>
          <a:xfrm>
            <a:off x="838200" y="2644347"/>
            <a:ext cx="10645346" cy="2990334"/>
          </a:xfrm>
          <a:prstGeom prst="rect">
            <a:avLst/>
          </a:prstGeom>
          <a:ln/>
          <a:effectLst>
            <a:outerShdw blurRad="50800" dist="38100" dir="2700000" algn="tl" rotWithShape="0">
              <a:prstClr val="black">
                <a:alpha val="40000"/>
              </a:prstClr>
            </a:outerShdw>
          </a:effectLst>
        </p:spPr>
      </p:pic>
      <p:sp>
        <p:nvSpPr>
          <p:cNvPr id="6" name="Titel 1">
            <a:extLst>
              <a:ext uri="{FF2B5EF4-FFF2-40B4-BE49-F238E27FC236}">
                <a16:creationId xmlns:a16="http://schemas.microsoft.com/office/drawing/2014/main" id="{50F4AA53-CD90-C28B-8529-7266CB8B796E}"/>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tx2">
                    <a:lumMod val="75000"/>
                    <a:lumOff val="25000"/>
                  </a:schemeClr>
                </a:solidFill>
              </a:rPr>
              <a:t>4. Gefühl, Gemüt, Emotionen</a:t>
            </a:r>
            <a:endParaRPr lang="de-CH" baseline="30000" dirty="0">
              <a:solidFill>
                <a:schemeClr val="tx2">
                  <a:lumMod val="75000"/>
                  <a:lumOff val="25000"/>
                </a:schemeClr>
              </a:solidFill>
            </a:endParaRPr>
          </a:p>
        </p:txBody>
      </p:sp>
      <p:sp>
        <p:nvSpPr>
          <p:cNvPr id="7" name="Rechteck 6">
            <a:extLst>
              <a:ext uri="{FF2B5EF4-FFF2-40B4-BE49-F238E27FC236}">
                <a16:creationId xmlns:a16="http://schemas.microsoft.com/office/drawing/2014/main" id="{9864E2B4-C7AE-24C4-CEF8-91BF9B9880C7}"/>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16</a:t>
            </a:r>
          </a:p>
        </p:txBody>
      </p:sp>
    </p:spTree>
    <p:extLst>
      <p:ext uri="{BB962C8B-B14F-4D97-AF65-F5344CB8AC3E}">
        <p14:creationId xmlns:p14="http://schemas.microsoft.com/office/powerpoint/2010/main" val="12838001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1825624"/>
            <a:ext cx="8734168" cy="5032375"/>
          </a:xfrm>
        </p:spPr>
        <p:txBody>
          <a:bodyPr>
            <a:normAutofit/>
          </a:bodyPr>
          <a:lstStyle/>
          <a:p>
            <a:pPr marL="0" indent="0">
              <a:buNone/>
            </a:pPr>
            <a:endParaRPr lang="de-DE" b="1">
              <a:effectLst>
                <a:outerShdw blurRad="38100" dist="38100" dir="2700000" algn="tl">
                  <a:srgbClr val="000000">
                    <a:alpha val="43137"/>
                  </a:srgbClr>
                </a:outerShdw>
              </a:effectLst>
            </a:endParaRPr>
          </a:p>
        </p:txBody>
      </p:sp>
      <p:pic>
        <p:nvPicPr>
          <p:cNvPr id="5" name="image110.png"/>
          <p:cNvPicPr/>
          <p:nvPr/>
        </p:nvPicPr>
        <p:blipFill>
          <a:blip r:embed="rId2"/>
          <a:srcRect/>
          <a:stretch>
            <a:fillRect/>
          </a:stretch>
        </p:blipFill>
        <p:spPr>
          <a:xfrm>
            <a:off x="2356099" y="1547975"/>
            <a:ext cx="6470401" cy="5310026"/>
          </a:xfrm>
          <a:prstGeom prst="rect">
            <a:avLst/>
          </a:prstGeom>
          <a:ln/>
        </p:spPr>
      </p:pic>
      <p:sp>
        <p:nvSpPr>
          <p:cNvPr id="9" name="Titel 1">
            <a:extLst>
              <a:ext uri="{FF2B5EF4-FFF2-40B4-BE49-F238E27FC236}">
                <a16:creationId xmlns:a16="http://schemas.microsoft.com/office/drawing/2014/main" id="{9D9CBD12-2223-BCEF-75C3-03F949CCF27F}"/>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tx2">
                    <a:lumMod val="75000"/>
                    <a:lumOff val="25000"/>
                  </a:schemeClr>
                </a:solidFill>
              </a:rPr>
              <a:t>5. Denke (Tiefenstruktur)</a:t>
            </a:r>
            <a:endParaRPr lang="de-CH" baseline="30000" dirty="0">
              <a:solidFill>
                <a:schemeClr val="tx2">
                  <a:lumMod val="75000"/>
                  <a:lumOff val="25000"/>
                </a:schemeClr>
              </a:solidFill>
            </a:endParaRPr>
          </a:p>
        </p:txBody>
      </p:sp>
      <p:sp>
        <p:nvSpPr>
          <p:cNvPr id="10" name="Rechteck 9">
            <a:extLst>
              <a:ext uri="{FF2B5EF4-FFF2-40B4-BE49-F238E27FC236}">
                <a16:creationId xmlns:a16="http://schemas.microsoft.com/office/drawing/2014/main" id="{77D57306-B5AE-CDF4-143B-968E1A034A75}"/>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16</a:t>
            </a:r>
          </a:p>
        </p:txBody>
      </p:sp>
    </p:spTree>
    <p:extLst>
      <p:ext uri="{BB962C8B-B14F-4D97-AF65-F5344CB8AC3E}">
        <p14:creationId xmlns:p14="http://schemas.microsoft.com/office/powerpoint/2010/main" val="40544042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C58F8095-5A0C-4219-881A-15B9A2C708F2}"/>
              </a:ext>
            </a:extLst>
          </p:cNvPr>
          <p:cNvSpPr/>
          <p:nvPr/>
        </p:nvSpPr>
        <p:spPr>
          <a:xfrm>
            <a:off x="567071" y="2809357"/>
            <a:ext cx="2666999" cy="4048643"/>
          </a:xfrm>
          <a:prstGeom prst="rect">
            <a:avLst/>
          </a:prstGeom>
          <a:noFill/>
          <a:ln>
            <a:noFill/>
          </a:ln>
        </p:spPr>
        <p:txBody>
          <a:bodyPr lIns="91425" tIns="45700" rIns="91425" bIns="45700" anchor="t" anchorCtr="0"/>
          <a:lstStyle/>
          <a:p>
            <a:pPr algn="r">
              <a:lnSpc>
                <a:spcPct val="115000"/>
              </a:lnSpc>
              <a:spcAft>
                <a:spcPts val="0"/>
              </a:spcAft>
            </a:pPr>
            <a:r>
              <a:rPr lang="de-CH" sz="2800" b="1">
                <a:solidFill>
                  <a:srgbClr val="000000"/>
                </a:solidFill>
                <a:effectLst/>
                <a:latin typeface="Calibri" panose="020F0502020204030204" pitchFamily="34" charset="0"/>
                <a:ea typeface="Calibri" panose="020F0502020204030204" pitchFamily="34" charset="0"/>
                <a:cs typeface="Calibri" panose="020F0502020204030204" pitchFamily="34" charset="0"/>
              </a:rPr>
              <a:t>Mann</a:t>
            </a:r>
            <a:endParaRPr lang="de-CH" sz="2800" b="1">
              <a:solidFill>
                <a:srgbClr val="000000"/>
              </a:solidFill>
              <a:latin typeface="Calibri" panose="020F0502020204030204" pitchFamily="34" charset="0"/>
              <a:ea typeface="Calibri" panose="020F0502020204030204" pitchFamily="34" charset="0"/>
            </a:endParaRPr>
          </a:p>
          <a:p>
            <a:pPr algn="r">
              <a:lnSpc>
                <a:spcPct val="115000"/>
              </a:lnSpc>
              <a:spcAft>
                <a:spcPts val="0"/>
              </a:spcAft>
            </a:pPr>
            <a:r>
              <a:rPr lang="de-CH" sz="2800">
                <a:solidFill>
                  <a:srgbClr val="000000"/>
                </a:solidFill>
                <a:effectLst/>
                <a:latin typeface="Calibri" panose="020F0502020204030204" pitchFamily="34" charset="0"/>
                <a:ea typeface="Arial" panose="020B0604020202020204" pitchFamily="34" charset="0"/>
                <a:cs typeface="Calibri" panose="020F0502020204030204" pitchFamily="34" charset="0"/>
              </a:rPr>
              <a:t>Kariert</a:t>
            </a:r>
            <a:endParaRPr lang="de-CH" sz="2800">
              <a:solidFill>
                <a:srgbClr val="000000"/>
              </a:solidFill>
              <a:latin typeface="Calibri" panose="020F0502020204030204" pitchFamily="34" charset="0"/>
              <a:ea typeface="Arial" panose="020B0604020202020204" pitchFamily="34" charset="0"/>
            </a:endParaRPr>
          </a:p>
          <a:p>
            <a:pPr algn="r">
              <a:lnSpc>
                <a:spcPct val="115000"/>
              </a:lnSpc>
              <a:spcAft>
                <a:spcPts val="0"/>
              </a:spcAft>
            </a:pPr>
            <a:r>
              <a:rPr lang="de-CH" sz="2800">
                <a:solidFill>
                  <a:srgbClr val="000000"/>
                </a:solidFill>
                <a:effectLst/>
                <a:latin typeface="Calibri" panose="020F0502020204030204" pitchFamily="34" charset="0"/>
                <a:ea typeface="Arial" panose="020B0604020202020204" pitchFamily="34" charset="0"/>
                <a:cs typeface="Calibri" panose="020F0502020204030204" pitchFamily="34" charset="0"/>
              </a:rPr>
              <a:t>Linear </a:t>
            </a:r>
            <a:endParaRPr lang="de-CH" sz="2800">
              <a:solidFill>
                <a:srgbClr val="000000"/>
              </a:solidFill>
              <a:latin typeface="Calibri" panose="020F0502020204030204" pitchFamily="34" charset="0"/>
              <a:ea typeface="Arial" panose="020B0604020202020204" pitchFamily="34" charset="0"/>
            </a:endParaRPr>
          </a:p>
          <a:p>
            <a:pPr algn="r">
              <a:lnSpc>
                <a:spcPct val="115000"/>
              </a:lnSpc>
              <a:spcAft>
                <a:spcPts val="0"/>
              </a:spcAft>
            </a:pPr>
            <a:r>
              <a:rPr lang="de-CH" sz="2800">
                <a:solidFill>
                  <a:srgbClr val="000000"/>
                </a:solidFill>
                <a:effectLst/>
                <a:latin typeface="Calibri" panose="020F0502020204030204" pitchFamily="34" charset="0"/>
                <a:ea typeface="Arial" panose="020B0604020202020204" pitchFamily="34" charset="0"/>
                <a:cs typeface="Calibri" panose="020F0502020204030204" pitchFamily="34" charset="0"/>
              </a:rPr>
              <a:t>Strukturiert </a:t>
            </a:r>
            <a:endParaRPr lang="de-CH" sz="2800">
              <a:solidFill>
                <a:srgbClr val="000000"/>
              </a:solidFill>
              <a:latin typeface="Calibri" panose="020F0502020204030204" pitchFamily="34" charset="0"/>
              <a:ea typeface="Arial" panose="020B0604020202020204" pitchFamily="34" charset="0"/>
            </a:endParaRPr>
          </a:p>
          <a:p>
            <a:pPr algn="r">
              <a:lnSpc>
                <a:spcPct val="115000"/>
              </a:lnSpc>
              <a:spcAft>
                <a:spcPts val="0"/>
              </a:spcAft>
            </a:pPr>
            <a:r>
              <a:rPr lang="de-CH" sz="2800">
                <a:solidFill>
                  <a:srgbClr val="000000"/>
                </a:solidFill>
                <a:effectLst/>
                <a:latin typeface="Calibri" panose="020F0502020204030204" pitchFamily="34" charset="0"/>
                <a:ea typeface="Arial" panose="020B0604020202020204" pitchFamily="34" charset="0"/>
                <a:cs typeface="Calibri" panose="020F0502020204030204" pitchFamily="34" charset="0"/>
              </a:rPr>
              <a:t>Zielgerichtet</a:t>
            </a:r>
            <a:endParaRPr lang="de-CH" sz="2800">
              <a:solidFill>
                <a:srgbClr val="000000"/>
              </a:solidFill>
              <a:latin typeface="Calibri" panose="020F0502020204030204" pitchFamily="34" charset="0"/>
              <a:ea typeface="Arial" panose="020B0604020202020204" pitchFamily="34" charset="0"/>
            </a:endParaRPr>
          </a:p>
          <a:p>
            <a:pPr algn="r">
              <a:lnSpc>
                <a:spcPct val="115000"/>
              </a:lnSpc>
              <a:spcAft>
                <a:spcPts val="0"/>
              </a:spcAft>
            </a:pPr>
            <a:r>
              <a:rPr lang="de-CH" sz="2800">
                <a:solidFill>
                  <a:srgbClr val="000000"/>
                </a:solidFill>
                <a:effectLst/>
                <a:latin typeface="Calibri" panose="020F0502020204030204" pitchFamily="34" charset="0"/>
                <a:ea typeface="Arial" panose="020B0604020202020204" pitchFamily="34" charset="0"/>
                <a:cs typeface="Calibri" panose="020F0502020204030204" pitchFamily="34" charset="0"/>
              </a:rPr>
              <a:t>Nachvollziehbar</a:t>
            </a:r>
            <a:endParaRPr lang="de-CH" sz="2800">
              <a:solidFill>
                <a:srgbClr val="000000"/>
              </a:solidFill>
              <a:latin typeface="Calibri" panose="020F0502020204030204" pitchFamily="34" charset="0"/>
              <a:ea typeface="Arial" panose="020B0604020202020204" pitchFamily="34" charset="0"/>
            </a:endParaRPr>
          </a:p>
          <a:p>
            <a:pPr algn="r">
              <a:lnSpc>
                <a:spcPct val="115000"/>
              </a:lnSpc>
              <a:spcAft>
                <a:spcPts val="0"/>
              </a:spcAft>
            </a:pPr>
            <a:r>
              <a:rPr lang="de-CH" sz="2800">
                <a:solidFill>
                  <a:srgbClr val="000000"/>
                </a:solidFill>
                <a:effectLst/>
                <a:latin typeface="Calibri" panose="020F0502020204030204" pitchFamily="34" charset="0"/>
                <a:ea typeface="Arial" panose="020B0604020202020204" pitchFamily="34" charset="0"/>
                <a:cs typeface="Calibri" panose="020F0502020204030204" pitchFamily="34" charset="0"/>
              </a:rPr>
              <a:t>Logisch-begrenzt</a:t>
            </a:r>
            <a:endParaRPr lang="de-CH" sz="2800">
              <a:solidFill>
                <a:srgbClr val="000000"/>
              </a:solidFill>
              <a:effectLst/>
              <a:latin typeface="Calibri" panose="020F0502020204030204" pitchFamily="34" charset="0"/>
              <a:ea typeface="Calibri" panose="020F0502020204030204" pitchFamily="34" charset="0"/>
            </a:endParaRPr>
          </a:p>
          <a:p>
            <a:pPr marL="393065" indent="393065" algn="r">
              <a:lnSpc>
                <a:spcPct val="115000"/>
              </a:lnSpc>
              <a:spcAft>
                <a:spcPts val="0"/>
              </a:spcAft>
            </a:pPr>
            <a:r>
              <a:rPr lang="de-CH" sz="2800">
                <a:solidFill>
                  <a:srgbClr val="000000"/>
                </a:solidFill>
                <a:effectLst/>
                <a:latin typeface="Calibri" panose="020F0502020204030204" pitchFamily="34" charset="0"/>
                <a:ea typeface="Calibri" panose="020F0502020204030204" pitchFamily="34" charset="0"/>
              </a:rPr>
              <a:t>	</a:t>
            </a:r>
          </a:p>
        </p:txBody>
      </p:sp>
      <p:sp>
        <p:nvSpPr>
          <p:cNvPr id="3" name="Inhaltsplatzhalter 2"/>
          <p:cNvSpPr>
            <a:spLocks noGrp="1"/>
          </p:cNvSpPr>
          <p:nvPr>
            <p:ph idx="1"/>
          </p:nvPr>
        </p:nvSpPr>
        <p:spPr>
          <a:xfrm>
            <a:off x="1114088" y="1587500"/>
            <a:ext cx="8458280" cy="535241"/>
          </a:xfrm>
        </p:spPr>
        <p:txBody>
          <a:bodyPr>
            <a:normAutofit/>
          </a:bodyPr>
          <a:lstStyle/>
          <a:p>
            <a:pPr marL="0" indent="0">
              <a:buNone/>
            </a:pPr>
            <a:r>
              <a:rPr lang="de-CH">
                <a:solidFill>
                  <a:schemeClr val="accent1">
                    <a:lumMod val="75000"/>
                  </a:schemeClr>
                </a:solidFill>
                <a:latin typeface="Cambria" panose="02040503050406030204" pitchFamily="18" charset="0"/>
              </a:rPr>
              <a:t>Der Unterschied in der Denke von Mann und Frau</a:t>
            </a:r>
            <a:endParaRPr lang="de-CH">
              <a:effectLst>
                <a:outerShdw blurRad="38100" dist="38100" dir="2700000" algn="tl">
                  <a:srgbClr val="000000">
                    <a:alpha val="43137"/>
                  </a:srgbClr>
                </a:outerShdw>
              </a:effectLst>
            </a:endParaRPr>
          </a:p>
          <a:p>
            <a:pPr marL="0" indent="0">
              <a:buNone/>
            </a:pPr>
            <a:endParaRPr lang="de-DE" b="1">
              <a:effectLst>
                <a:outerShdw blurRad="38100" dist="38100" dir="2700000" algn="tl">
                  <a:srgbClr val="000000">
                    <a:alpha val="43137"/>
                  </a:srgbClr>
                </a:outerShdw>
              </a:effectLst>
            </a:endParaRPr>
          </a:p>
        </p:txBody>
      </p:sp>
      <p:pic>
        <p:nvPicPr>
          <p:cNvPr id="8" name="image79.png">
            <a:extLst>
              <a:ext uri="{FF2B5EF4-FFF2-40B4-BE49-F238E27FC236}">
                <a16:creationId xmlns:a16="http://schemas.microsoft.com/office/drawing/2014/main" id="{75AE12FD-08AB-447E-810C-7E3D98200CA8}"/>
              </a:ext>
            </a:extLst>
          </p:cNvPr>
          <p:cNvPicPr/>
          <p:nvPr/>
        </p:nvPicPr>
        <p:blipFill>
          <a:blip r:embed="rId2">
            <a:clrChange>
              <a:clrFrom>
                <a:srgbClr val="FFFFFF"/>
              </a:clrFrom>
              <a:clrTo>
                <a:srgbClr val="FFFFFF">
                  <a:alpha val="0"/>
                </a:srgbClr>
              </a:clrTo>
            </a:clrChange>
          </a:blip>
          <a:srcRect/>
          <a:stretch>
            <a:fillRect/>
          </a:stretch>
        </p:blipFill>
        <p:spPr>
          <a:xfrm>
            <a:off x="7087521" y="4104314"/>
            <a:ext cx="2421255" cy="2421255"/>
          </a:xfrm>
          <a:prstGeom prst="rect">
            <a:avLst/>
          </a:prstGeom>
          <a:ln/>
        </p:spPr>
      </p:pic>
      <p:pic>
        <p:nvPicPr>
          <p:cNvPr id="9" name="image16.png">
            <a:extLst>
              <a:ext uri="{FF2B5EF4-FFF2-40B4-BE49-F238E27FC236}">
                <a16:creationId xmlns:a16="http://schemas.microsoft.com/office/drawing/2014/main" id="{436388B9-7599-4D8B-83B3-151951BBD34D}"/>
              </a:ext>
            </a:extLst>
          </p:cNvPr>
          <p:cNvPicPr/>
          <p:nvPr/>
        </p:nvPicPr>
        <p:blipFill>
          <a:blip r:embed="rId3"/>
          <a:srcRect/>
          <a:stretch>
            <a:fillRect/>
          </a:stretch>
        </p:blipFill>
        <p:spPr>
          <a:xfrm>
            <a:off x="8076715" y="3179127"/>
            <a:ext cx="382270" cy="499745"/>
          </a:xfrm>
          <a:prstGeom prst="rect">
            <a:avLst/>
          </a:prstGeom>
          <a:ln/>
        </p:spPr>
      </p:pic>
      <p:sp>
        <p:nvSpPr>
          <p:cNvPr id="10" name="Rechteck 9">
            <a:extLst>
              <a:ext uri="{FF2B5EF4-FFF2-40B4-BE49-F238E27FC236}">
                <a16:creationId xmlns:a16="http://schemas.microsoft.com/office/drawing/2014/main" id="{7E2E9A5D-651E-443C-BA16-9AFFA2970701}"/>
              </a:ext>
            </a:extLst>
          </p:cNvPr>
          <p:cNvSpPr/>
          <p:nvPr/>
        </p:nvSpPr>
        <p:spPr>
          <a:xfrm>
            <a:off x="9641655" y="2809357"/>
            <a:ext cx="2992490" cy="3851805"/>
          </a:xfrm>
          <a:prstGeom prst="rect">
            <a:avLst/>
          </a:prstGeom>
          <a:noFill/>
          <a:ln>
            <a:noFill/>
          </a:ln>
        </p:spPr>
        <p:txBody>
          <a:bodyPr wrap="square" lIns="91425" tIns="45700" rIns="91425" bIns="45700" anchor="t" anchorCtr="0"/>
          <a:lstStyle/>
          <a:p>
            <a:pPr>
              <a:lnSpc>
                <a:spcPct val="115000"/>
              </a:lnSpc>
              <a:spcAft>
                <a:spcPts val="0"/>
              </a:spcAft>
            </a:pPr>
            <a:r>
              <a:rPr lang="de-CH" sz="2800" b="1">
                <a:solidFill>
                  <a:srgbClr val="000000"/>
                </a:solidFill>
                <a:effectLst/>
                <a:latin typeface="Calibri" panose="020F0502020204030204" pitchFamily="34" charset="0"/>
                <a:ea typeface="Calibri" panose="020F0502020204030204" pitchFamily="34" charset="0"/>
              </a:rPr>
              <a:t>Frau</a:t>
            </a:r>
            <a:endParaRPr lang="de-CH" sz="2800" b="1">
              <a:solidFill>
                <a:srgbClr val="000000"/>
              </a:solidFill>
              <a:latin typeface="Calibri" panose="020F0502020204030204" pitchFamily="34" charset="0"/>
              <a:ea typeface="Calibri" panose="020F0502020204030204" pitchFamily="34" charset="0"/>
            </a:endParaRPr>
          </a:p>
          <a:p>
            <a:pPr>
              <a:lnSpc>
                <a:spcPct val="115000"/>
              </a:lnSpc>
              <a:spcAft>
                <a:spcPts val="0"/>
              </a:spcAft>
            </a:pPr>
            <a:r>
              <a:rPr lang="de-CH" sz="2800">
                <a:solidFill>
                  <a:srgbClr val="000000"/>
                </a:solidFill>
                <a:effectLst/>
                <a:latin typeface="Calibri" panose="020F0502020204030204" pitchFamily="34" charset="0"/>
                <a:ea typeface="Calibri" panose="020F0502020204030204" pitchFamily="34" charset="0"/>
              </a:rPr>
              <a:t>Ganzheitlich</a:t>
            </a:r>
            <a:endParaRPr lang="de-CH" sz="2800">
              <a:solidFill>
                <a:srgbClr val="000000"/>
              </a:solidFill>
              <a:latin typeface="Calibri" panose="020F0502020204030204" pitchFamily="34" charset="0"/>
              <a:ea typeface="Calibri" panose="020F0502020204030204" pitchFamily="34" charset="0"/>
            </a:endParaRPr>
          </a:p>
          <a:p>
            <a:pPr>
              <a:lnSpc>
                <a:spcPct val="115000"/>
              </a:lnSpc>
              <a:spcAft>
                <a:spcPts val="0"/>
              </a:spcAft>
            </a:pPr>
            <a:r>
              <a:rPr lang="de-CH" sz="2800">
                <a:solidFill>
                  <a:srgbClr val="000000"/>
                </a:solidFill>
                <a:effectLst/>
                <a:latin typeface="Calibri" panose="020F0502020204030204" pitchFamily="34" charset="0"/>
                <a:ea typeface="Calibri" panose="020F0502020204030204" pitchFamily="34" charset="0"/>
              </a:rPr>
              <a:t>Verwoben</a:t>
            </a:r>
            <a:endParaRPr lang="de-CH" sz="2800">
              <a:solidFill>
                <a:srgbClr val="000000"/>
              </a:solidFill>
              <a:latin typeface="Calibri" panose="020F0502020204030204" pitchFamily="34" charset="0"/>
              <a:ea typeface="Calibri" panose="020F0502020204030204" pitchFamily="34" charset="0"/>
            </a:endParaRPr>
          </a:p>
          <a:p>
            <a:pPr>
              <a:lnSpc>
                <a:spcPct val="115000"/>
              </a:lnSpc>
              <a:spcAft>
                <a:spcPts val="0"/>
              </a:spcAft>
            </a:pPr>
            <a:r>
              <a:rPr lang="de-CH" sz="2800">
                <a:solidFill>
                  <a:srgbClr val="000000"/>
                </a:solidFill>
                <a:effectLst/>
                <a:latin typeface="Calibri" panose="020F0502020204030204" pitchFamily="34" charset="0"/>
                <a:ea typeface="Calibri" panose="020F0502020204030204" pitchFamily="34" charset="0"/>
              </a:rPr>
              <a:t>Vernetzt</a:t>
            </a:r>
            <a:endParaRPr lang="de-CH" sz="2800">
              <a:solidFill>
                <a:srgbClr val="000000"/>
              </a:solidFill>
              <a:latin typeface="Calibri" panose="020F0502020204030204" pitchFamily="34" charset="0"/>
              <a:ea typeface="Calibri" panose="020F0502020204030204" pitchFamily="34" charset="0"/>
            </a:endParaRPr>
          </a:p>
          <a:p>
            <a:pPr>
              <a:lnSpc>
                <a:spcPct val="115000"/>
              </a:lnSpc>
              <a:spcAft>
                <a:spcPts val="0"/>
              </a:spcAft>
            </a:pPr>
            <a:r>
              <a:rPr lang="de-CH" sz="2800">
                <a:solidFill>
                  <a:srgbClr val="000000"/>
                </a:solidFill>
                <a:effectLst/>
                <a:latin typeface="Calibri" panose="020F0502020204030204" pitchFamily="34" charset="0"/>
                <a:ea typeface="Calibri" panose="020F0502020204030204" pitchFamily="34" charset="0"/>
              </a:rPr>
              <a:t>Tragend</a:t>
            </a:r>
            <a:endParaRPr lang="de-CH" sz="2800">
              <a:solidFill>
                <a:srgbClr val="000000"/>
              </a:solidFill>
              <a:latin typeface="Calibri" panose="020F0502020204030204" pitchFamily="34" charset="0"/>
              <a:ea typeface="Calibri" panose="020F0502020204030204" pitchFamily="34" charset="0"/>
            </a:endParaRPr>
          </a:p>
          <a:p>
            <a:pPr>
              <a:lnSpc>
                <a:spcPct val="115000"/>
              </a:lnSpc>
              <a:spcAft>
                <a:spcPts val="0"/>
              </a:spcAft>
            </a:pPr>
            <a:r>
              <a:rPr lang="de-CH" sz="2800">
                <a:solidFill>
                  <a:srgbClr val="000000"/>
                </a:solidFill>
                <a:effectLst/>
                <a:latin typeface="Calibri" panose="020F0502020204030204" pitchFamily="34" charset="0"/>
                <a:ea typeface="Calibri" panose="020F0502020204030204" pitchFamily="34" charset="0"/>
              </a:rPr>
              <a:t>Elastisch</a:t>
            </a:r>
            <a:endParaRPr lang="de-CH" sz="2800">
              <a:solidFill>
                <a:srgbClr val="000000"/>
              </a:solidFill>
              <a:latin typeface="Calibri" panose="020F0502020204030204" pitchFamily="34" charset="0"/>
              <a:ea typeface="Calibri" panose="020F0502020204030204" pitchFamily="34" charset="0"/>
            </a:endParaRPr>
          </a:p>
          <a:p>
            <a:pPr>
              <a:lnSpc>
                <a:spcPct val="115000"/>
              </a:lnSpc>
              <a:spcAft>
                <a:spcPts val="0"/>
              </a:spcAft>
            </a:pPr>
            <a:r>
              <a:rPr lang="de-CH" sz="2800">
                <a:solidFill>
                  <a:srgbClr val="000000"/>
                </a:solidFill>
                <a:effectLst/>
                <a:latin typeface="Calibri" panose="020F0502020204030204" pitchFamily="34" charset="0"/>
                <a:ea typeface="Calibri" panose="020F0502020204030204" pitchFamily="34" charset="0"/>
              </a:rPr>
              <a:t>Empfindsam</a:t>
            </a:r>
            <a:endParaRPr lang="de-CH" sz="2800">
              <a:solidFill>
                <a:srgbClr val="000000"/>
              </a:solidFill>
              <a:latin typeface="Calibri" panose="020F0502020204030204" pitchFamily="34" charset="0"/>
              <a:ea typeface="Calibri" panose="020F0502020204030204" pitchFamily="34" charset="0"/>
            </a:endParaRPr>
          </a:p>
          <a:p>
            <a:pPr>
              <a:lnSpc>
                <a:spcPct val="115000"/>
              </a:lnSpc>
              <a:spcAft>
                <a:spcPts val="0"/>
              </a:spcAft>
            </a:pPr>
            <a:r>
              <a:rPr lang="de-CH" sz="2800">
                <a:solidFill>
                  <a:srgbClr val="000000"/>
                </a:solidFill>
                <a:effectLst/>
                <a:latin typeface="Calibri" panose="020F0502020204030204" pitchFamily="34" charset="0"/>
                <a:ea typeface="Calibri" panose="020F0502020204030204" pitchFamily="34" charset="0"/>
              </a:rPr>
              <a:t>Untrennbar</a:t>
            </a:r>
          </a:p>
          <a:p>
            <a:pPr marL="393065" indent="393065">
              <a:lnSpc>
                <a:spcPct val="115000"/>
              </a:lnSpc>
              <a:spcAft>
                <a:spcPts val="0"/>
              </a:spcAft>
            </a:pPr>
            <a:r>
              <a:rPr lang="de-CH" sz="2800">
                <a:solidFill>
                  <a:srgbClr val="000000"/>
                </a:solidFill>
                <a:effectLst/>
                <a:latin typeface="Calibri" panose="020F0502020204030204" pitchFamily="34" charset="0"/>
                <a:ea typeface="Calibri" panose="020F0502020204030204" pitchFamily="34" charset="0"/>
              </a:rPr>
              <a:t>	</a:t>
            </a:r>
          </a:p>
        </p:txBody>
      </p:sp>
      <p:pic>
        <p:nvPicPr>
          <p:cNvPr id="11" name="image47.png">
            <a:extLst>
              <a:ext uri="{FF2B5EF4-FFF2-40B4-BE49-F238E27FC236}">
                <a16:creationId xmlns:a16="http://schemas.microsoft.com/office/drawing/2014/main" id="{6A5B9BD3-0D07-4C09-BEBC-7D254C7323BF}"/>
              </a:ext>
            </a:extLst>
          </p:cNvPr>
          <p:cNvPicPr/>
          <p:nvPr/>
        </p:nvPicPr>
        <p:blipFill>
          <a:blip r:embed="rId4"/>
          <a:srcRect/>
          <a:stretch>
            <a:fillRect/>
          </a:stretch>
        </p:blipFill>
        <p:spPr>
          <a:xfrm>
            <a:off x="4402307" y="3020709"/>
            <a:ext cx="461645" cy="414020"/>
          </a:xfrm>
          <a:prstGeom prst="rect">
            <a:avLst/>
          </a:prstGeom>
          <a:ln/>
        </p:spPr>
      </p:pic>
      <p:pic>
        <p:nvPicPr>
          <p:cNvPr id="13" name="image82.jpg">
            <a:extLst>
              <a:ext uri="{FF2B5EF4-FFF2-40B4-BE49-F238E27FC236}">
                <a16:creationId xmlns:a16="http://schemas.microsoft.com/office/drawing/2014/main" id="{6C7EE861-BD62-482B-B7E3-AEB9C1675B65}"/>
              </a:ext>
            </a:extLst>
          </p:cNvPr>
          <p:cNvPicPr/>
          <p:nvPr/>
        </p:nvPicPr>
        <p:blipFill>
          <a:blip r:embed="rId5"/>
          <a:srcRect/>
          <a:stretch>
            <a:fillRect/>
          </a:stretch>
        </p:blipFill>
        <p:spPr>
          <a:xfrm>
            <a:off x="3314387" y="4332697"/>
            <a:ext cx="2548255" cy="2103755"/>
          </a:xfrm>
          <a:prstGeom prst="rect">
            <a:avLst/>
          </a:prstGeom>
          <a:ln/>
        </p:spPr>
      </p:pic>
      <p:sp>
        <p:nvSpPr>
          <p:cNvPr id="5" name="Titel 1">
            <a:extLst>
              <a:ext uri="{FF2B5EF4-FFF2-40B4-BE49-F238E27FC236}">
                <a16:creationId xmlns:a16="http://schemas.microsoft.com/office/drawing/2014/main" id="{90824D37-1671-F9E1-4B1C-4814479A5878}"/>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tx2">
                    <a:lumMod val="75000"/>
                    <a:lumOff val="25000"/>
                  </a:schemeClr>
                </a:solidFill>
              </a:rPr>
              <a:t>5. Denke (Tiefenstruktur)</a:t>
            </a:r>
            <a:endParaRPr lang="de-CH" baseline="30000" dirty="0">
              <a:solidFill>
                <a:schemeClr val="tx2">
                  <a:lumMod val="75000"/>
                  <a:lumOff val="25000"/>
                </a:schemeClr>
              </a:solidFill>
            </a:endParaRPr>
          </a:p>
        </p:txBody>
      </p:sp>
      <p:sp>
        <p:nvSpPr>
          <p:cNvPr id="6" name="Rechteck 5">
            <a:extLst>
              <a:ext uri="{FF2B5EF4-FFF2-40B4-BE49-F238E27FC236}">
                <a16:creationId xmlns:a16="http://schemas.microsoft.com/office/drawing/2014/main" id="{A29EF701-B078-2E56-F1BB-2D6535C14F23}"/>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16</a:t>
            </a:r>
          </a:p>
        </p:txBody>
      </p:sp>
    </p:spTree>
    <p:extLst>
      <p:ext uri="{BB962C8B-B14F-4D97-AF65-F5344CB8AC3E}">
        <p14:creationId xmlns:p14="http://schemas.microsoft.com/office/powerpoint/2010/main" val="15836314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89F02-F4C2-5525-4281-3A9D47F0C4C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C674AE4-F559-D62F-7B3A-A3914414DA0B}"/>
              </a:ext>
            </a:extLst>
          </p:cNvPr>
          <p:cNvSpPr>
            <a:spLocks noGrp="1"/>
          </p:cNvSpPr>
          <p:nvPr>
            <p:ph type="title"/>
          </p:nvPr>
        </p:nvSpPr>
        <p:spPr>
          <a:solidFill>
            <a:schemeClr val="accent6">
              <a:lumMod val="20000"/>
              <a:lumOff val="80000"/>
            </a:schemeClr>
          </a:solidFill>
        </p:spPr>
        <p:txBody>
          <a:bodyPr/>
          <a:lstStyle/>
          <a:p>
            <a:r>
              <a:rPr lang="de-CH" dirty="0"/>
              <a:t>Was kommt als nächstes</a:t>
            </a:r>
          </a:p>
        </p:txBody>
      </p:sp>
      <p:pic>
        <p:nvPicPr>
          <p:cNvPr id="1026" name="Picture 2" descr="Shocked excited students listening to lecture in university">
            <a:extLst>
              <a:ext uri="{FF2B5EF4-FFF2-40B4-BE49-F238E27FC236}">
                <a16:creationId xmlns:a16="http://schemas.microsoft.com/office/drawing/2014/main" id="{2E80AD0F-0E95-D8F3-8463-86181197639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50675"/>
          <a:stretch>
            <a:fillRect/>
          </a:stretch>
        </p:blipFill>
        <p:spPr bwMode="auto">
          <a:xfrm>
            <a:off x="1133475" y="1848644"/>
            <a:ext cx="6523821" cy="21463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Gerader Verbinder 3">
            <a:extLst>
              <a:ext uri="{FF2B5EF4-FFF2-40B4-BE49-F238E27FC236}">
                <a16:creationId xmlns:a16="http://schemas.microsoft.com/office/drawing/2014/main" id="{FD01E864-F7EB-3D9E-A9E3-9F5EF2C8E2D6}"/>
              </a:ext>
            </a:extLst>
          </p:cNvPr>
          <p:cNvCxnSpPr>
            <a:cxnSpLocks/>
          </p:cNvCxnSpPr>
          <p:nvPr/>
        </p:nvCxnSpPr>
        <p:spPr>
          <a:xfrm flipV="1">
            <a:off x="838200" y="4152900"/>
            <a:ext cx="10515600" cy="3810"/>
          </a:xfrm>
          <a:prstGeom prst="line">
            <a:avLst/>
          </a:prstGeom>
          <a:ln w="76200">
            <a:solidFill>
              <a:srgbClr val="5C67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8738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E4C56-0FA8-883F-DC4A-1213CB32975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B8E9229-7A59-C477-3CBD-A61295777109}"/>
              </a:ext>
            </a:extLst>
          </p:cNvPr>
          <p:cNvSpPr>
            <a:spLocks noGrp="1"/>
          </p:cNvSpPr>
          <p:nvPr>
            <p:ph type="title"/>
          </p:nvPr>
        </p:nvSpPr>
        <p:spPr/>
        <p:txBody>
          <a:bodyPr/>
          <a:lstStyle/>
          <a:p>
            <a:r>
              <a:rPr lang="de-CH" dirty="0">
                <a:solidFill>
                  <a:schemeClr val="tx2">
                    <a:lumMod val="75000"/>
                    <a:lumOff val="25000"/>
                  </a:schemeClr>
                </a:solidFill>
              </a:rPr>
              <a:t>Wie seelische Heilung geschieht</a:t>
            </a:r>
          </a:p>
        </p:txBody>
      </p:sp>
      <p:sp>
        <p:nvSpPr>
          <p:cNvPr id="3" name="Inhaltsplatzhalter 2">
            <a:extLst>
              <a:ext uri="{FF2B5EF4-FFF2-40B4-BE49-F238E27FC236}">
                <a16:creationId xmlns:a16="http://schemas.microsoft.com/office/drawing/2014/main" id="{1E5BAAC6-C754-473B-11E8-353174E80133}"/>
              </a:ext>
            </a:extLst>
          </p:cNvPr>
          <p:cNvSpPr>
            <a:spLocks noGrp="1"/>
          </p:cNvSpPr>
          <p:nvPr>
            <p:ph idx="1"/>
          </p:nvPr>
        </p:nvSpPr>
        <p:spPr/>
        <p:txBody>
          <a:bodyPr>
            <a:normAutofit/>
          </a:bodyPr>
          <a:lstStyle/>
          <a:p>
            <a:r>
              <a:rPr lang="de-CH" dirty="0"/>
              <a:t>Häufigste Strategie</a:t>
            </a:r>
          </a:p>
          <a:p>
            <a:pPr lvl="1"/>
            <a:r>
              <a:rPr lang="de-CH" dirty="0"/>
              <a:t>nicht mehr an bestimmte Ereignisse zu denken</a:t>
            </a:r>
            <a:endParaRPr lang="de-CH" sz="2000" dirty="0"/>
          </a:p>
          <a:p>
            <a:pPr lvl="1"/>
            <a:r>
              <a:rPr lang="de-CH" dirty="0"/>
              <a:t>sich abzulenken</a:t>
            </a:r>
            <a:endParaRPr lang="de-CH" sz="2000" dirty="0"/>
          </a:p>
          <a:p>
            <a:pPr lvl="1"/>
            <a:r>
              <a:rPr lang="de-CH" dirty="0"/>
              <a:t>oder ihre Gefühle zu unterdrücken.</a:t>
            </a:r>
            <a:endParaRPr lang="de-CH" sz="2000" dirty="0"/>
          </a:p>
          <a:p>
            <a:r>
              <a:rPr lang="de-CH" dirty="0"/>
              <a:t>Erkenntnis hilft, aber…</a:t>
            </a:r>
          </a:p>
          <a:p>
            <a:pPr lvl="1"/>
            <a:r>
              <a:rPr lang="de-CH" dirty="0"/>
              <a:t>führt nicht automatisch zur Heilung</a:t>
            </a:r>
            <a:endParaRPr lang="de-CH" sz="2000" dirty="0"/>
          </a:p>
          <a:p>
            <a:r>
              <a:rPr lang="de-CH" dirty="0"/>
              <a:t>Der Weg zur Aufarbeitung</a:t>
            </a:r>
          </a:p>
          <a:p>
            <a:pPr lvl="1"/>
            <a:r>
              <a:rPr lang="de-CH" dirty="0"/>
              <a:t>Erkennen</a:t>
            </a:r>
            <a:endParaRPr lang="de-CH" sz="2000" dirty="0"/>
          </a:p>
          <a:p>
            <a:pPr lvl="1"/>
            <a:r>
              <a:rPr lang="de-CH" dirty="0"/>
              <a:t>Loslassen</a:t>
            </a:r>
            <a:endParaRPr lang="de-CH" sz="2000" dirty="0"/>
          </a:p>
          <a:p>
            <a:pPr lvl="1"/>
            <a:r>
              <a:rPr lang="de-CH" dirty="0"/>
              <a:t>Heilung und Wiederherstellung</a:t>
            </a:r>
            <a:endParaRPr lang="de-CH" sz="2000" dirty="0"/>
          </a:p>
          <a:p>
            <a:pPr marL="457200" lvl="1" indent="0">
              <a:buNone/>
            </a:pPr>
            <a:endParaRPr lang="de-CH" dirty="0"/>
          </a:p>
          <a:p>
            <a:pPr lvl="1"/>
            <a:endParaRPr lang="de-CH" dirty="0"/>
          </a:p>
          <a:p>
            <a:pPr marL="0" indent="0">
              <a:buNone/>
            </a:pPr>
            <a:endParaRPr lang="de-CH" dirty="0"/>
          </a:p>
          <a:p>
            <a:pPr marL="0" indent="0">
              <a:buNone/>
            </a:pPr>
            <a:endParaRPr lang="de-CH" dirty="0"/>
          </a:p>
        </p:txBody>
      </p:sp>
      <p:sp>
        <p:nvSpPr>
          <p:cNvPr id="4" name="AutoShape 2">
            <a:extLst>
              <a:ext uri="{FF2B5EF4-FFF2-40B4-BE49-F238E27FC236}">
                <a16:creationId xmlns:a16="http://schemas.microsoft.com/office/drawing/2014/main" id="{20526E3D-4629-2E4C-1A1D-17C40C15284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6" name="Rechteck 5">
            <a:extLst>
              <a:ext uri="{FF2B5EF4-FFF2-40B4-BE49-F238E27FC236}">
                <a16:creationId xmlns:a16="http://schemas.microsoft.com/office/drawing/2014/main" id="{A5F88376-0EFB-45A1-2FF8-852C7F41717E}"/>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17</a:t>
            </a:r>
          </a:p>
        </p:txBody>
      </p:sp>
      <p:sp>
        <p:nvSpPr>
          <p:cNvPr id="7" name="Rectangle 4">
            <a:extLst>
              <a:ext uri="{FF2B5EF4-FFF2-40B4-BE49-F238E27FC236}">
                <a16:creationId xmlns:a16="http://schemas.microsoft.com/office/drawing/2014/main" id="{9473EF00-4102-BE39-0B3C-BCC72CDA128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cxnSp>
        <p:nvCxnSpPr>
          <p:cNvPr id="8" name="Gerader Verbinder 7">
            <a:extLst>
              <a:ext uri="{FF2B5EF4-FFF2-40B4-BE49-F238E27FC236}">
                <a16:creationId xmlns:a16="http://schemas.microsoft.com/office/drawing/2014/main" id="{A84BE247-D53A-C70C-5AB2-BD5F37D356E9}"/>
              </a:ext>
            </a:extLst>
          </p:cNvPr>
          <p:cNvCxnSpPr/>
          <p:nvPr/>
        </p:nvCxnSpPr>
        <p:spPr>
          <a:xfrm flipV="1">
            <a:off x="884555" y="10003790"/>
            <a:ext cx="5759450" cy="7620"/>
          </a:xfrm>
          <a:prstGeom prst="line">
            <a:avLst/>
          </a:prstGeom>
          <a:ln w="76200">
            <a:solidFill>
              <a:srgbClr val="5C674F"/>
            </a:solidFill>
          </a:ln>
        </p:spPr>
        <p:style>
          <a:lnRef idx="1">
            <a:schemeClr val="accent1"/>
          </a:lnRef>
          <a:fillRef idx="0">
            <a:schemeClr val="accent1"/>
          </a:fillRef>
          <a:effectRef idx="0">
            <a:schemeClr val="accent1"/>
          </a:effectRef>
          <a:fontRef idx="minor">
            <a:schemeClr val="tx1"/>
          </a:fontRef>
        </p:style>
      </p:cxnSp>
      <p:sp>
        <p:nvSpPr>
          <p:cNvPr id="10" name="Rectangle 7">
            <a:extLst>
              <a:ext uri="{FF2B5EF4-FFF2-40B4-BE49-F238E27FC236}">
                <a16:creationId xmlns:a16="http://schemas.microsoft.com/office/drawing/2014/main" id="{5DF9DDA5-51E5-2E51-3C42-DFCDDF7C9F1B}"/>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cxnSp>
        <p:nvCxnSpPr>
          <p:cNvPr id="11" name="Gerader Verbinder 10">
            <a:extLst>
              <a:ext uri="{FF2B5EF4-FFF2-40B4-BE49-F238E27FC236}">
                <a16:creationId xmlns:a16="http://schemas.microsoft.com/office/drawing/2014/main" id="{B4F0B2B6-23D1-57D6-2F87-F78978CF3CD2}"/>
              </a:ext>
            </a:extLst>
          </p:cNvPr>
          <p:cNvCxnSpPr/>
          <p:nvPr/>
        </p:nvCxnSpPr>
        <p:spPr>
          <a:xfrm flipV="1">
            <a:off x="1036955" y="10156190"/>
            <a:ext cx="5759450" cy="7620"/>
          </a:xfrm>
          <a:prstGeom prst="line">
            <a:avLst/>
          </a:prstGeom>
          <a:ln w="76200">
            <a:solidFill>
              <a:srgbClr val="5C67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83871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D5D6AB88-C908-41B4-980F-5183F416BD50}"/>
              </a:ext>
            </a:extLst>
          </p:cNvPr>
          <p:cNvGraphicFramePr/>
          <p:nvPr>
            <p:extLst>
              <p:ext uri="{D42A27DB-BD31-4B8C-83A1-F6EECF244321}">
                <p14:modId xmlns:p14="http://schemas.microsoft.com/office/powerpoint/2010/main" val="4230682498"/>
              </p:ext>
            </p:extLst>
          </p:nvPr>
        </p:nvGraphicFramePr>
        <p:xfrm>
          <a:off x="749300" y="719666"/>
          <a:ext cx="11442700" cy="6138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el 1">
            <a:extLst>
              <a:ext uri="{FF2B5EF4-FFF2-40B4-BE49-F238E27FC236}">
                <a16:creationId xmlns:a16="http://schemas.microsoft.com/office/drawing/2014/main" id="{7297426D-FA5B-4738-97CF-10D322C06189}"/>
              </a:ext>
            </a:extLst>
          </p:cNvPr>
          <p:cNvSpPr>
            <a:spLocks noGrp="1"/>
          </p:cNvSpPr>
          <p:nvPr>
            <p:ph type="title"/>
          </p:nvPr>
        </p:nvSpPr>
        <p:spPr>
          <a:xfrm>
            <a:off x="749300" y="719666"/>
            <a:ext cx="10515600" cy="968375"/>
          </a:xfrm>
        </p:spPr>
        <p:txBody>
          <a:bodyPr>
            <a:normAutofit/>
          </a:bodyPr>
          <a:lstStyle/>
          <a:p>
            <a:r>
              <a:rPr lang="de-CH" sz="2800" b="1" dirty="0">
                <a:solidFill>
                  <a:schemeClr val="accent1">
                    <a:lumMod val="75000"/>
                  </a:schemeClr>
                </a:solidFill>
              </a:rPr>
              <a:t>3-Schnritte Modellֽ</a:t>
            </a:r>
            <a:r>
              <a:rPr lang="de-CH" sz="2800" b="1" baseline="30000" dirty="0">
                <a:solidFill>
                  <a:schemeClr val="accent1">
                    <a:lumMod val="75000"/>
                  </a:schemeClr>
                </a:solidFill>
                <a:latin typeface="Cambria" panose="02040503050406030204" pitchFamily="18" charset="0"/>
              </a:rPr>
              <a:t>©</a:t>
            </a:r>
            <a:endParaRPr lang="de-CH" sz="2800" dirty="0">
              <a:solidFill>
                <a:schemeClr val="accent1">
                  <a:lumMod val="75000"/>
                </a:schemeClr>
              </a:solidFill>
              <a:latin typeface="Cambria" panose="02040503050406030204" pitchFamily="18" charset="0"/>
            </a:endParaRPr>
          </a:p>
        </p:txBody>
      </p:sp>
    </p:spTree>
    <p:extLst>
      <p:ext uri="{BB962C8B-B14F-4D97-AF65-F5344CB8AC3E}">
        <p14:creationId xmlns:p14="http://schemas.microsoft.com/office/powerpoint/2010/main" val="42030713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02842-8AFD-E4EA-9108-5037CB7D253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FC20D86-5195-B22C-6CD1-08433FDF3C92}"/>
              </a:ext>
            </a:extLst>
          </p:cNvPr>
          <p:cNvSpPr>
            <a:spLocks noGrp="1"/>
          </p:cNvSpPr>
          <p:nvPr>
            <p:ph type="title"/>
          </p:nvPr>
        </p:nvSpPr>
        <p:spPr/>
        <p:txBody>
          <a:bodyPr/>
          <a:lstStyle/>
          <a:p>
            <a:r>
              <a:rPr lang="de-CH" dirty="0">
                <a:solidFill>
                  <a:schemeClr val="tx2">
                    <a:lumMod val="75000"/>
                    <a:lumOff val="25000"/>
                  </a:schemeClr>
                </a:solidFill>
              </a:rPr>
              <a:t>Schritt 1 - Erkennen</a:t>
            </a:r>
          </a:p>
        </p:txBody>
      </p:sp>
      <p:sp>
        <p:nvSpPr>
          <p:cNvPr id="3" name="Inhaltsplatzhalter 2">
            <a:extLst>
              <a:ext uri="{FF2B5EF4-FFF2-40B4-BE49-F238E27FC236}">
                <a16:creationId xmlns:a16="http://schemas.microsoft.com/office/drawing/2014/main" id="{9BD9B237-B72B-FC76-0D20-D217D8472231}"/>
              </a:ext>
            </a:extLst>
          </p:cNvPr>
          <p:cNvSpPr>
            <a:spLocks noGrp="1"/>
          </p:cNvSpPr>
          <p:nvPr>
            <p:ph idx="1"/>
          </p:nvPr>
        </p:nvSpPr>
        <p:spPr/>
        <p:txBody>
          <a:bodyPr>
            <a:normAutofit/>
          </a:bodyPr>
          <a:lstStyle/>
          <a:p>
            <a:pPr marL="457200" lvl="1" indent="0">
              <a:buNone/>
            </a:pPr>
            <a:endParaRPr lang="de-CH" dirty="0"/>
          </a:p>
          <a:p>
            <a:pPr lvl="1"/>
            <a:endParaRPr lang="de-CH" dirty="0"/>
          </a:p>
          <a:p>
            <a:pPr marL="0" indent="0">
              <a:buNone/>
            </a:pPr>
            <a:endParaRPr lang="de-CH" dirty="0"/>
          </a:p>
          <a:p>
            <a:pPr marL="0" indent="0">
              <a:buNone/>
            </a:pPr>
            <a:endParaRPr lang="de-CH" dirty="0"/>
          </a:p>
        </p:txBody>
      </p:sp>
      <p:sp>
        <p:nvSpPr>
          <p:cNvPr id="4" name="AutoShape 2">
            <a:extLst>
              <a:ext uri="{FF2B5EF4-FFF2-40B4-BE49-F238E27FC236}">
                <a16:creationId xmlns:a16="http://schemas.microsoft.com/office/drawing/2014/main" id="{1FEA76E8-2DE1-9B5A-E8D3-BD2B610615C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6" name="Rechteck 5">
            <a:extLst>
              <a:ext uri="{FF2B5EF4-FFF2-40B4-BE49-F238E27FC236}">
                <a16:creationId xmlns:a16="http://schemas.microsoft.com/office/drawing/2014/main" id="{E09113D8-E7B7-D58D-6C76-A0BB21D90135}"/>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17</a:t>
            </a:r>
          </a:p>
        </p:txBody>
      </p:sp>
      <p:sp>
        <p:nvSpPr>
          <p:cNvPr id="7" name="Rectangle 4">
            <a:extLst>
              <a:ext uri="{FF2B5EF4-FFF2-40B4-BE49-F238E27FC236}">
                <a16:creationId xmlns:a16="http://schemas.microsoft.com/office/drawing/2014/main" id="{F34144A4-A758-3FB9-54B0-5F638CAFBAD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cxnSp>
        <p:nvCxnSpPr>
          <p:cNvPr id="8" name="Gerader Verbinder 7">
            <a:extLst>
              <a:ext uri="{FF2B5EF4-FFF2-40B4-BE49-F238E27FC236}">
                <a16:creationId xmlns:a16="http://schemas.microsoft.com/office/drawing/2014/main" id="{0D6619D0-6CD8-125D-B4F7-AB9B64777362}"/>
              </a:ext>
            </a:extLst>
          </p:cNvPr>
          <p:cNvCxnSpPr/>
          <p:nvPr/>
        </p:nvCxnSpPr>
        <p:spPr>
          <a:xfrm flipV="1">
            <a:off x="884555" y="10003790"/>
            <a:ext cx="5759450" cy="7620"/>
          </a:xfrm>
          <a:prstGeom prst="line">
            <a:avLst/>
          </a:prstGeom>
          <a:ln w="76200">
            <a:solidFill>
              <a:srgbClr val="5C674F"/>
            </a:solidFill>
          </a:ln>
        </p:spPr>
        <p:style>
          <a:lnRef idx="1">
            <a:schemeClr val="accent1"/>
          </a:lnRef>
          <a:fillRef idx="0">
            <a:schemeClr val="accent1"/>
          </a:fillRef>
          <a:effectRef idx="0">
            <a:schemeClr val="accent1"/>
          </a:effectRef>
          <a:fontRef idx="minor">
            <a:schemeClr val="tx1"/>
          </a:fontRef>
        </p:style>
      </p:cxnSp>
      <p:sp>
        <p:nvSpPr>
          <p:cNvPr id="10" name="Rectangle 7">
            <a:extLst>
              <a:ext uri="{FF2B5EF4-FFF2-40B4-BE49-F238E27FC236}">
                <a16:creationId xmlns:a16="http://schemas.microsoft.com/office/drawing/2014/main" id="{6599CD44-1F70-F81E-4087-E3C00C75D5F0}"/>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cxnSp>
        <p:nvCxnSpPr>
          <p:cNvPr id="11" name="Gerader Verbinder 10">
            <a:extLst>
              <a:ext uri="{FF2B5EF4-FFF2-40B4-BE49-F238E27FC236}">
                <a16:creationId xmlns:a16="http://schemas.microsoft.com/office/drawing/2014/main" id="{2B366A33-A94F-F022-D5D4-CA2CC34EACB2}"/>
              </a:ext>
            </a:extLst>
          </p:cNvPr>
          <p:cNvCxnSpPr/>
          <p:nvPr/>
        </p:nvCxnSpPr>
        <p:spPr>
          <a:xfrm flipV="1">
            <a:off x="1036955" y="10156190"/>
            <a:ext cx="5759450" cy="7620"/>
          </a:xfrm>
          <a:prstGeom prst="line">
            <a:avLst/>
          </a:prstGeom>
          <a:ln w="76200">
            <a:solidFill>
              <a:srgbClr val="5C67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3113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7742A-C04E-E655-202B-3CD9762BFD5D}"/>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10211B39-5C08-2CBB-DDA5-3E4C2F785229}"/>
              </a:ext>
            </a:extLst>
          </p:cNvPr>
          <p:cNvSpPr>
            <a:spLocks noGrp="1"/>
          </p:cNvSpPr>
          <p:nvPr>
            <p:ph idx="1"/>
          </p:nvPr>
        </p:nvSpPr>
        <p:spPr/>
        <p:txBody>
          <a:bodyPr/>
          <a:lstStyle/>
          <a:p>
            <a:endParaRPr lang="de-CH"/>
          </a:p>
          <a:p>
            <a:endParaRPr lang="de-CH"/>
          </a:p>
        </p:txBody>
      </p:sp>
      <p:pic>
        <p:nvPicPr>
          <p:cNvPr id="5" name="Picture 5">
            <a:extLst>
              <a:ext uri="{FF2B5EF4-FFF2-40B4-BE49-F238E27FC236}">
                <a16:creationId xmlns:a16="http://schemas.microsoft.com/office/drawing/2014/main" id="{1F63706E-0A80-3EEF-88E9-B045AEA203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653013" y="2495158"/>
            <a:ext cx="3538987" cy="4246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eck 6">
            <a:extLst>
              <a:ext uri="{FF2B5EF4-FFF2-40B4-BE49-F238E27FC236}">
                <a16:creationId xmlns:a16="http://schemas.microsoft.com/office/drawing/2014/main" id="{A01F6EE2-8FDC-CA2D-B2E6-099FA40BF5C0}"/>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18</a:t>
            </a:r>
          </a:p>
        </p:txBody>
      </p:sp>
      <p:sp>
        <p:nvSpPr>
          <p:cNvPr id="9" name="Titel 8">
            <a:extLst>
              <a:ext uri="{FF2B5EF4-FFF2-40B4-BE49-F238E27FC236}">
                <a16:creationId xmlns:a16="http://schemas.microsoft.com/office/drawing/2014/main" id="{F0EEC91A-80D7-649B-ACF7-EBDF8D5D7764}"/>
              </a:ext>
            </a:extLst>
          </p:cNvPr>
          <p:cNvSpPr>
            <a:spLocks noGrp="1"/>
          </p:cNvSpPr>
          <p:nvPr>
            <p:ph type="title"/>
          </p:nvPr>
        </p:nvSpPr>
        <p:spPr/>
        <p:txBody>
          <a:bodyPr/>
          <a:lstStyle/>
          <a:p>
            <a:r>
              <a:rPr lang="de-CH" dirty="0">
                <a:solidFill>
                  <a:schemeClr val="tx2">
                    <a:lumMod val="75000"/>
                    <a:lumOff val="25000"/>
                  </a:schemeClr>
                </a:solidFill>
              </a:rPr>
              <a:t>Erschwerende Behandlungsmethoden</a:t>
            </a:r>
          </a:p>
        </p:txBody>
      </p:sp>
      <p:graphicFrame>
        <p:nvGraphicFramePr>
          <p:cNvPr id="10" name="Tabelle 9">
            <a:extLst>
              <a:ext uri="{FF2B5EF4-FFF2-40B4-BE49-F238E27FC236}">
                <a16:creationId xmlns:a16="http://schemas.microsoft.com/office/drawing/2014/main" id="{894C4DCD-E411-59A4-77A3-2AC79B006512}"/>
              </a:ext>
            </a:extLst>
          </p:cNvPr>
          <p:cNvGraphicFramePr>
            <a:graphicFrameLocks noGrp="1"/>
          </p:cNvGraphicFramePr>
          <p:nvPr>
            <p:extLst>
              <p:ext uri="{D42A27DB-BD31-4B8C-83A1-F6EECF244321}">
                <p14:modId xmlns:p14="http://schemas.microsoft.com/office/powerpoint/2010/main" val="4107307239"/>
              </p:ext>
            </p:extLst>
          </p:nvPr>
        </p:nvGraphicFramePr>
        <p:xfrm>
          <a:off x="962026" y="1960171"/>
          <a:ext cx="9344024" cy="2117165"/>
        </p:xfrm>
        <a:graphic>
          <a:graphicData uri="http://schemas.openxmlformats.org/drawingml/2006/table">
            <a:tbl>
              <a:tblPr firstRow="1" firstCol="1" bandRow="1">
                <a:tableStyleId>{5C22544A-7EE6-4342-B048-85BDC9FD1C3A}</a:tableStyleId>
              </a:tblPr>
              <a:tblGrid>
                <a:gridCol w="3064494">
                  <a:extLst>
                    <a:ext uri="{9D8B030D-6E8A-4147-A177-3AD203B41FA5}">
                      <a16:colId xmlns:a16="http://schemas.microsoft.com/office/drawing/2014/main" val="244635349"/>
                    </a:ext>
                  </a:extLst>
                </a:gridCol>
                <a:gridCol w="2192164">
                  <a:extLst>
                    <a:ext uri="{9D8B030D-6E8A-4147-A177-3AD203B41FA5}">
                      <a16:colId xmlns:a16="http://schemas.microsoft.com/office/drawing/2014/main" val="174305063"/>
                    </a:ext>
                  </a:extLst>
                </a:gridCol>
                <a:gridCol w="2046776">
                  <a:extLst>
                    <a:ext uri="{9D8B030D-6E8A-4147-A177-3AD203B41FA5}">
                      <a16:colId xmlns:a16="http://schemas.microsoft.com/office/drawing/2014/main" val="2607536158"/>
                    </a:ext>
                  </a:extLst>
                </a:gridCol>
                <a:gridCol w="2040590">
                  <a:extLst>
                    <a:ext uri="{9D8B030D-6E8A-4147-A177-3AD203B41FA5}">
                      <a16:colId xmlns:a16="http://schemas.microsoft.com/office/drawing/2014/main" val="611098252"/>
                    </a:ext>
                  </a:extLst>
                </a:gridCol>
              </a:tblGrid>
              <a:tr h="423433">
                <a:tc>
                  <a:txBody>
                    <a:bodyPr/>
                    <a:lstStyle/>
                    <a:p>
                      <a:pPr algn="just">
                        <a:lnSpc>
                          <a:spcPct val="107000"/>
                        </a:lnSpc>
                        <a:spcAft>
                          <a:spcPts val="720"/>
                        </a:spcAft>
                        <a:buNone/>
                      </a:pPr>
                      <a:r>
                        <a:rPr lang="de-CH" sz="2000" kern="100" dirty="0">
                          <a:effectLst/>
                        </a:rPr>
                        <a:t>Kommunikation</a:t>
                      </a:r>
                      <a:endParaRPr lang="de-CH"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a:lnSpc>
                          <a:spcPct val="107000"/>
                        </a:lnSpc>
                        <a:spcAft>
                          <a:spcPts val="720"/>
                        </a:spcAft>
                        <a:buNone/>
                      </a:pPr>
                      <a:r>
                        <a:rPr lang="de-CH" sz="2000" kern="100">
                          <a:effectLst/>
                        </a:rPr>
                        <a:t>Methode</a:t>
                      </a:r>
                      <a:endParaRPr lang="de-CH"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a:lnSpc>
                          <a:spcPct val="107000"/>
                        </a:lnSpc>
                        <a:spcAft>
                          <a:spcPts val="720"/>
                        </a:spcAft>
                        <a:buNone/>
                      </a:pPr>
                      <a:r>
                        <a:rPr lang="de-CH" sz="2000" kern="100">
                          <a:effectLst/>
                        </a:rPr>
                        <a:t>Motivation</a:t>
                      </a:r>
                      <a:endParaRPr lang="de-CH"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a:lnSpc>
                          <a:spcPct val="107000"/>
                        </a:lnSpc>
                        <a:spcAft>
                          <a:spcPts val="720"/>
                        </a:spcAft>
                        <a:buNone/>
                      </a:pPr>
                      <a:r>
                        <a:rPr lang="de-CH" sz="2000" kern="100">
                          <a:effectLst/>
                        </a:rPr>
                        <a:t>Ansatz</a:t>
                      </a:r>
                      <a:endParaRPr lang="de-CH"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4003634"/>
                  </a:ext>
                </a:extLst>
              </a:tr>
              <a:tr h="423433">
                <a:tc>
                  <a:txBody>
                    <a:bodyPr/>
                    <a:lstStyle/>
                    <a:p>
                      <a:pPr algn="l">
                        <a:lnSpc>
                          <a:spcPct val="107000"/>
                        </a:lnSpc>
                        <a:spcAft>
                          <a:spcPts val="720"/>
                        </a:spcAft>
                        <a:buNone/>
                      </a:pPr>
                      <a:r>
                        <a:rPr lang="de-CH" sz="2000" kern="100" dirty="0">
                          <a:effectLst/>
                        </a:rPr>
                        <a:t>Werde sofort heil</a:t>
                      </a:r>
                      <a:endParaRPr lang="de-CH"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a:lnSpc>
                          <a:spcPct val="107000"/>
                        </a:lnSpc>
                        <a:spcAft>
                          <a:spcPts val="720"/>
                        </a:spcAft>
                        <a:buNone/>
                      </a:pPr>
                      <a:r>
                        <a:rPr lang="de-CH" sz="2000" kern="100">
                          <a:effectLst/>
                        </a:rPr>
                        <a:t>alles sofort lösen</a:t>
                      </a:r>
                      <a:endParaRPr lang="de-CH"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a:lnSpc>
                          <a:spcPct val="107000"/>
                        </a:lnSpc>
                        <a:spcAft>
                          <a:spcPts val="720"/>
                        </a:spcAft>
                        <a:buNone/>
                      </a:pPr>
                      <a:r>
                        <a:rPr lang="de-CH" sz="2000" kern="100">
                          <a:effectLst/>
                        </a:rPr>
                        <a:t>„grösste Kraft“</a:t>
                      </a:r>
                      <a:endParaRPr lang="de-CH"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a:lnSpc>
                          <a:spcPct val="107000"/>
                        </a:lnSpc>
                        <a:spcAft>
                          <a:spcPts val="720"/>
                        </a:spcAft>
                        <a:buNone/>
                      </a:pPr>
                      <a:r>
                        <a:rPr lang="de-CH" sz="2000" kern="100">
                          <a:effectLst/>
                        </a:rPr>
                        <a:t>Macht</a:t>
                      </a:r>
                      <a:endParaRPr lang="de-CH"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1447926"/>
                  </a:ext>
                </a:extLst>
              </a:tr>
              <a:tr h="423433">
                <a:tc>
                  <a:txBody>
                    <a:bodyPr/>
                    <a:lstStyle/>
                    <a:p>
                      <a:pPr algn="l">
                        <a:lnSpc>
                          <a:spcPct val="107000"/>
                        </a:lnSpc>
                        <a:spcAft>
                          <a:spcPts val="720"/>
                        </a:spcAft>
                        <a:buNone/>
                      </a:pPr>
                      <a:r>
                        <a:rPr lang="de-CH" sz="2000" kern="100">
                          <a:effectLst/>
                        </a:rPr>
                        <a:t>Werde schnell heil</a:t>
                      </a:r>
                      <a:endParaRPr lang="de-CH"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a:lnSpc>
                          <a:spcPct val="107000"/>
                        </a:lnSpc>
                        <a:spcAft>
                          <a:spcPts val="720"/>
                        </a:spcAft>
                        <a:buNone/>
                      </a:pPr>
                      <a:r>
                        <a:rPr lang="de-CH" sz="2000" kern="100" dirty="0">
                          <a:effectLst/>
                        </a:rPr>
                        <a:t>schnell lösen</a:t>
                      </a:r>
                      <a:endParaRPr lang="de-CH"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a:lnSpc>
                          <a:spcPct val="107000"/>
                        </a:lnSpc>
                        <a:spcAft>
                          <a:spcPts val="720"/>
                        </a:spcAft>
                        <a:buNone/>
                      </a:pPr>
                      <a:r>
                        <a:rPr lang="de-CH" sz="2000" kern="100">
                          <a:effectLst/>
                        </a:rPr>
                        <a:t>Effizienz</a:t>
                      </a:r>
                      <a:endParaRPr lang="de-CH"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a:lnSpc>
                          <a:spcPct val="107000"/>
                        </a:lnSpc>
                        <a:spcAft>
                          <a:spcPts val="720"/>
                        </a:spcAft>
                        <a:buNone/>
                      </a:pPr>
                      <a:r>
                        <a:rPr lang="de-CH" sz="2000" kern="100">
                          <a:effectLst/>
                        </a:rPr>
                        <a:t>Leistung</a:t>
                      </a:r>
                      <a:endParaRPr lang="de-CH"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9365521"/>
                  </a:ext>
                </a:extLst>
              </a:tr>
              <a:tr h="423433">
                <a:tc>
                  <a:txBody>
                    <a:bodyPr/>
                    <a:lstStyle/>
                    <a:p>
                      <a:pPr algn="l">
                        <a:lnSpc>
                          <a:spcPct val="107000"/>
                        </a:lnSpc>
                        <a:spcAft>
                          <a:spcPts val="720"/>
                        </a:spcAft>
                        <a:buNone/>
                      </a:pPr>
                      <a:r>
                        <a:rPr lang="de-CH" sz="2000" kern="100">
                          <a:effectLst/>
                        </a:rPr>
                        <a:t>Werde durch andere heil</a:t>
                      </a:r>
                      <a:endParaRPr lang="de-CH"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a:lnSpc>
                          <a:spcPct val="107000"/>
                        </a:lnSpc>
                        <a:spcAft>
                          <a:spcPts val="720"/>
                        </a:spcAft>
                        <a:buNone/>
                      </a:pPr>
                      <a:r>
                        <a:rPr lang="de-CH" sz="2000" kern="100">
                          <a:effectLst/>
                        </a:rPr>
                        <a:t>jemand macht es</a:t>
                      </a:r>
                      <a:endParaRPr lang="de-CH"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a:lnSpc>
                          <a:spcPct val="107000"/>
                        </a:lnSpc>
                        <a:spcAft>
                          <a:spcPts val="720"/>
                        </a:spcAft>
                        <a:buNone/>
                      </a:pPr>
                      <a:r>
                        <a:rPr lang="de-CH" sz="2000" kern="100" dirty="0">
                          <a:effectLst/>
                        </a:rPr>
                        <a:t>Abhängigkeit</a:t>
                      </a:r>
                      <a:endParaRPr lang="de-CH"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a:lnSpc>
                          <a:spcPct val="107000"/>
                        </a:lnSpc>
                        <a:spcAft>
                          <a:spcPts val="720"/>
                        </a:spcAft>
                        <a:buNone/>
                      </a:pPr>
                      <a:r>
                        <a:rPr lang="de-CH" sz="2000" kern="100" dirty="0">
                          <a:effectLst/>
                        </a:rPr>
                        <a:t>Delegation</a:t>
                      </a:r>
                      <a:endParaRPr lang="de-CH"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3662256"/>
                  </a:ext>
                </a:extLst>
              </a:tr>
              <a:tr h="423433">
                <a:tc>
                  <a:txBody>
                    <a:bodyPr/>
                    <a:lstStyle/>
                    <a:p>
                      <a:pPr algn="l">
                        <a:lnSpc>
                          <a:spcPct val="107000"/>
                        </a:lnSpc>
                        <a:spcAft>
                          <a:spcPts val="720"/>
                        </a:spcAft>
                        <a:buNone/>
                      </a:pPr>
                      <a:r>
                        <a:rPr lang="de-CH" sz="2000" kern="100" dirty="0">
                          <a:effectLst/>
                        </a:rPr>
                        <a:t>Werde selbst heil</a:t>
                      </a:r>
                      <a:endParaRPr lang="de-CH"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a:lnSpc>
                          <a:spcPct val="107000"/>
                        </a:lnSpc>
                        <a:spcAft>
                          <a:spcPts val="720"/>
                        </a:spcAft>
                        <a:buNone/>
                      </a:pPr>
                      <a:r>
                        <a:rPr lang="de-CH" sz="2000" kern="100">
                          <a:effectLst/>
                        </a:rPr>
                        <a:t>„denk positiv“</a:t>
                      </a:r>
                      <a:endParaRPr lang="de-CH"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a:lnSpc>
                          <a:spcPct val="107000"/>
                        </a:lnSpc>
                        <a:spcAft>
                          <a:spcPts val="720"/>
                        </a:spcAft>
                        <a:buNone/>
                      </a:pPr>
                      <a:r>
                        <a:rPr lang="de-CH" sz="2000" kern="100">
                          <a:effectLst/>
                        </a:rPr>
                        <a:t>Selbstkontrolle</a:t>
                      </a:r>
                      <a:endParaRPr lang="de-CH"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a:lnSpc>
                          <a:spcPct val="107000"/>
                        </a:lnSpc>
                        <a:spcAft>
                          <a:spcPts val="720"/>
                        </a:spcAft>
                        <a:buNone/>
                      </a:pPr>
                      <a:r>
                        <a:rPr lang="de-CH" sz="2000" kern="100" dirty="0">
                          <a:effectLst/>
                        </a:rPr>
                        <a:t>Denk-Kraft</a:t>
                      </a:r>
                      <a:endParaRPr lang="de-CH"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2209409"/>
                  </a:ext>
                </a:extLst>
              </a:tr>
            </a:tbl>
          </a:graphicData>
        </a:graphic>
      </p:graphicFrame>
    </p:spTree>
    <p:extLst>
      <p:ext uri="{BB962C8B-B14F-4D97-AF65-F5344CB8AC3E}">
        <p14:creationId xmlns:p14="http://schemas.microsoft.com/office/powerpoint/2010/main" val="37509258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CH"/>
          </a:p>
          <a:p>
            <a:endParaRPr lang="de-CH"/>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653013" y="2495158"/>
            <a:ext cx="3538987" cy="4246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elle 5"/>
          <p:cNvGraphicFramePr>
            <a:graphicFrameLocks noGrp="1"/>
          </p:cNvGraphicFramePr>
          <p:nvPr>
            <p:extLst>
              <p:ext uri="{D42A27DB-BD31-4B8C-83A1-F6EECF244321}">
                <p14:modId xmlns:p14="http://schemas.microsoft.com/office/powerpoint/2010/main" val="1543058600"/>
              </p:ext>
            </p:extLst>
          </p:nvPr>
        </p:nvGraphicFramePr>
        <p:xfrm>
          <a:off x="838200" y="2015897"/>
          <a:ext cx="9284043" cy="1018456"/>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583606">
                  <a:extLst>
                    <a:ext uri="{9D8B030D-6E8A-4147-A177-3AD203B41FA5}">
                      <a16:colId xmlns:a16="http://schemas.microsoft.com/office/drawing/2014/main" val="20000"/>
                    </a:ext>
                  </a:extLst>
                </a:gridCol>
                <a:gridCol w="2356198">
                  <a:extLst>
                    <a:ext uri="{9D8B030D-6E8A-4147-A177-3AD203B41FA5}">
                      <a16:colId xmlns:a16="http://schemas.microsoft.com/office/drawing/2014/main" val="20001"/>
                    </a:ext>
                  </a:extLst>
                </a:gridCol>
                <a:gridCol w="2167140">
                  <a:extLst>
                    <a:ext uri="{9D8B030D-6E8A-4147-A177-3AD203B41FA5}">
                      <a16:colId xmlns:a16="http://schemas.microsoft.com/office/drawing/2014/main" val="20002"/>
                    </a:ext>
                  </a:extLst>
                </a:gridCol>
                <a:gridCol w="2177099">
                  <a:extLst>
                    <a:ext uri="{9D8B030D-6E8A-4147-A177-3AD203B41FA5}">
                      <a16:colId xmlns:a16="http://schemas.microsoft.com/office/drawing/2014/main" val="20003"/>
                    </a:ext>
                  </a:extLst>
                </a:gridCol>
              </a:tblGrid>
              <a:tr h="509228">
                <a:tc>
                  <a:txBody>
                    <a:bodyPr/>
                    <a:lstStyle/>
                    <a:p>
                      <a:pPr>
                        <a:lnSpc>
                          <a:spcPct val="115000"/>
                        </a:lnSpc>
                        <a:spcAft>
                          <a:spcPts val="1000"/>
                        </a:spcAft>
                      </a:pPr>
                      <a:r>
                        <a:rPr lang="de-CH" sz="2000">
                          <a:effectLst/>
                        </a:rPr>
                        <a:t>Kommunikation</a:t>
                      </a:r>
                      <a:endParaRPr lang="de-CH" sz="2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000">
                          <a:effectLst/>
                        </a:rPr>
                        <a:t>Methode</a:t>
                      </a:r>
                      <a:endParaRPr lang="de-CH" sz="2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000">
                          <a:effectLst/>
                        </a:rPr>
                        <a:t>Motivation</a:t>
                      </a:r>
                      <a:endParaRPr lang="de-CH" sz="2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000">
                          <a:effectLst/>
                        </a:rPr>
                        <a:t>Ansatz</a:t>
                      </a:r>
                      <a:endParaRPr lang="de-CH" sz="2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509228">
                <a:tc>
                  <a:txBody>
                    <a:bodyPr/>
                    <a:lstStyle/>
                    <a:p>
                      <a:pPr>
                        <a:lnSpc>
                          <a:spcPct val="115000"/>
                        </a:lnSpc>
                        <a:spcAft>
                          <a:spcPts val="1000"/>
                        </a:spcAft>
                      </a:pPr>
                      <a:r>
                        <a:rPr lang="de-CH" sz="2000" dirty="0">
                          <a:effectLst/>
                        </a:rPr>
                        <a:t>Schau nicht zurück… </a:t>
                      </a:r>
                      <a:endParaRPr lang="de-CH" sz="2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000">
                          <a:effectLst/>
                        </a:rPr>
                        <a:t>Fokus Zukunft</a:t>
                      </a:r>
                      <a:endParaRPr lang="de-CH" sz="2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000">
                          <a:effectLst/>
                        </a:rPr>
                        <a:t>Fokus </a:t>
                      </a:r>
                      <a:r>
                        <a:rPr lang="de-CH" sz="2000" err="1">
                          <a:effectLst/>
                        </a:rPr>
                        <a:t>right</a:t>
                      </a:r>
                      <a:endParaRPr lang="de-CH" sz="2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000" dirty="0">
                          <a:effectLst/>
                        </a:rPr>
                        <a:t>Die Bibel lehrt es</a:t>
                      </a:r>
                      <a:endParaRPr lang="de-CH" sz="2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bl>
          </a:graphicData>
        </a:graphic>
      </p:graphicFrame>
      <p:sp>
        <p:nvSpPr>
          <p:cNvPr id="8" name="Rechteck 7">
            <a:extLst>
              <a:ext uri="{FF2B5EF4-FFF2-40B4-BE49-F238E27FC236}">
                <a16:creationId xmlns:a16="http://schemas.microsoft.com/office/drawing/2014/main" id="{0198A10F-AA12-4AF3-B315-AF76B4B55DD2}"/>
              </a:ext>
            </a:extLst>
          </p:cNvPr>
          <p:cNvSpPr/>
          <p:nvPr/>
        </p:nvSpPr>
        <p:spPr>
          <a:xfrm>
            <a:off x="922788" y="3721895"/>
            <a:ext cx="7455720" cy="2569934"/>
          </a:xfrm>
          <a:prstGeom prst="rect">
            <a:avLst/>
          </a:prstGeom>
        </p:spPr>
        <p:txBody>
          <a:bodyPr wrap="square">
            <a:spAutoFit/>
          </a:bodyPr>
          <a:lstStyle/>
          <a:p>
            <a:pPr algn="just">
              <a:lnSpc>
                <a:spcPct val="115000"/>
              </a:lnSpc>
              <a:spcAft>
                <a:spcPts val="1000"/>
              </a:spcAft>
            </a:pPr>
            <a:r>
              <a:rPr lang="de-CH" sz="2800" dirty="0">
                <a:solidFill>
                  <a:srgbClr val="000000"/>
                </a:solidFill>
                <a:latin typeface="+mj-lt"/>
                <a:ea typeface="Calibri" panose="020F0502020204030204" pitchFamily="34" charset="0"/>
              </a:rPr>
              <a:t>«</a:t>
            </a:r>
            <a:r>
              <a:rPr lang="de-CH" sz="2800" dirty="0">
                <a:solidFill>
                  <a:srgbClr val="000000"/>
                </a:solidFill>
                <a:effectLst/>
                <a:latin typeface="+mj-lt"/>
                <a:ea typeface="Calibri" panose="020F0502020204030204" pitchFamily="34" charset="0"/>
              </a:rPr>
              <a:t>…Eins aber sage ich: Ich vergesse, was dahinten ist und strecke mich aus nach dem, was da vorne ist, und jage nach dem vorgesteckten Ziel, dem Siegespreis der himmlischen Berufung Gottes in Christus Jesus.» </a:t>
            </a:r>
            <a:r>
              <a:rPr lang="de-CH" sz="2000" dirty="0">
                <a:solidFill>
                  <a:srgbClr val="000000"/>
                </a:solidFill>
                <a:effectLst/>
                <a:latin typeface="+mj-lt"/>
                <a:ea typeface="Calibri" panose="020F0502020204030204" pitchFamily="34" charset="0"/>
              </a:rPr>
              <a:t>Phil. 3,13+14 Lu84</a:t>
            </a:r>
          </a:p>
        </p:txBody>
      </p:sp>
      <p:sp>
        <p:nvSpPr>
          <p:cNvPr id="7" name="Titel 6">
            <a:extLst>
              <a:ext uri="{FF2B5EF4-FFF2-40B4-BE49-F238E27FC236}">
                <a16:creationId xmlns:a16="http://schemas.microsoft.com/office/drawing/2014/main" id="{962C3491-4384-120A-003B-61DB87D4957C}"/>
              </a:ext>
            </a:extLst>
          </p:cNvPr>
          <p:cNvSpPr>
            <a:spLocks noGrp="1"/>
          </p:cNvSpPr>
          <p:nvPr>
            <p:ph type="title"/>
          </p:nvPr>
        </p:nvSpPr>
        <p:spPr/>
        <p:txBody>
          <a:bodyPr/>
          <a:lstStyle/>
          <a:p>
            <a:r>
              <a:rPr lang="de-CH" dirty="0"/>
              <a:t>Behandlungsmethoden mit Gefahren</a:t>
            </a:r>
          </a:p>
        </p:txBody>
      </p:sp>
      <p:sp>
        <p:nvSpPr>
          <p:cNvPr id="9" name="Rechteck 8">
            <a:extLst>
              <a:ext uri="{FF2B5EF4-FFF2-40B4-BE49-F238E27FC236}">
                <a16:creationId xmlns:a16="http://schemas.microsoft.com/office/drawing/2014/main" id="{308D442B-A294-78E0-A7FC-FD2C631F3429}"/>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18</a:t>
            </a:r>
          </a:p>
        </p:txBody>
      </p:sp>
    </p:spTree>
    <p:extLst>
      <p:ext uri="{BB962C8B-B14F-4D97-AF65-F5344CB8AC3E}">
        <p14:creationId xmlns:p14="http://schemas.microsoft.com/office/powerpoint/2010/main" val="864762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A7088-F0F9-7AAC-9FF0-46B35A380F8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7C5F894-B9F8-F7D0-A144-3738210CCC2D}"/>
              </a:ext>
            </a:extLst>
          </p:cNvPr>
          <p:cNvSpPr>
            <a:spLocks noGrp="1"/>
          </p:cNvSpPr>
          <p:nvPr>
            <p:ph type="title"/>
          </p:nvPr>
        </p:nvSpPr>
        <p:spPr/>
        <p:txBody>
          <a:bodyPr/>
          <a:lstStyle/>
          <a:p>
            <a:r>
              <a:rPr lang="de-CH" dirty="0">
                <a:solidFill>
                  <a:schemeClr val="tx2">
                    <a:lumMod val="75000"/>
                    <a:lumOff val="25000"/>
                  </a:schemeClr>
                </a:solidFill>
              </a:rPr>
              <a:t>Zum Seminar</a:t>
            </a:r>
          </a:p>
        </p:txBody>
      </p:sp>
      <p:sp>
        <p:nvSpPr>
          <p:cNvPr id="3" name="Inhaltsplatzhalter 2">
            <a:extLst>
              <a:ext uri="{FF2B5EF4-FFF2-40B4-BE49-F238E27FC236}">
                <a16:creationId xmlns:a16="http://schemas.microsoft.com/office/drawing/2014/main" id="{2895499D-8ACE-38E3-B34B-E8FB89A5FF30}"/>
              </a:ext>
            </a:extLst>
          </p:cNvPr>
          <p:cNvSpPr>
            <a:spLocks noGrp="1"/>
          </p:cNvSpPr>
          <p:nvPr>
            <p:ph idx="1"/>
          </p:nvPr>
        </p:nvSpPr>
        <p:spPr/>
        <p:txBody>
          <a:bodyPr/>
          <a:lstStyle/>
          <a:p>
            <a:r>
              <a:rPr lang="de-CH" dirty="0"/>
              <a:t>Für wen gedacht</a:t>
            </a:r>
          </a:p>
          <a:p>
            <a:pPr lvl="1"/>
            <a:r>
              <a:rPr lang="de-CH" dirty="0"/>
              <a:t>Für Betroffene</a:t>
            </a:r>
          </a:p>
          <a:p>
            <a:pPr lvl="1"/>
            <a:r>
              <a:rPr lang="de-CH" dirty="0"/>
              <a:t>Für Bereitwillige, Betroffene zu begleiten</a:t>
            </a:r>
          </a:p>
          <a:p>
            <a:r>
              <a:rPr lang="de-CH" dirty="0"/>
              <a:t>Zu meiner Person</a:t>
            </a:r>
          </a:p>
          <a:p>
            <a:r>
              <a:rPr lang="de-CH" dirty="0"/>
              <a:t>Zum Seminar</a:t>
            </a:r>
          </a:p>
          <a:p>
            <a:r>
              <a:rPr lang="de-CH" dirty="0"/>
              <a:t>Zertifikat auf Verlangen</a:t>
            </a:r>
          </a:p>
          <a:p>
            <a:r>
              <a:rPr lang="de-CH" dirty="0">
                <a:highlight>
                  <a:srgbClr val="FFFF00"/>
                </a:highlight>
              </a:rPr>
              <a:t>Leicht verständlich</a:t>
            </a:r>
          </a:p>
          <a:p>
            <a:pPr marL="0" indent="0">
              <a:buNone/>
            </a:pPr>
            <a:endParaRPr lang="de-CH" dirty="0"/>
          </a:p>
          <a:p>
            <a:endParaRPr lang="de-CH" dirty="0"/>
          </a:p>
        </p:txBody>
      </p:sp>
      <p:sp>
        <p:nvSpPr>
          <p:cNvPr id="4" name="Rechteck 3">
            <a:extLst>
              <a:ext uri="{FF2B5EF4-FFF2-40B4-BE49-F238E27FC236}">
                <a16:creationId xmlns:a16="http://schemas.microsoft.com/office/drawing/2014/main" id="{C19D59E6-AD6D-6497-9232-8264B091CAAA}"/>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3</a:t>
            </a:r>
          </a:p>
        </p:txBody>
      </p:sp>
      <p:sp>
        <p:nvSpPr>
          <p:cNvPr id="5" name="Pfeil: nach rechts 4">
            <a:extLst>
              <a:ext uri="{FF2B5EF4-FFF2-40B4-BE49-F238E27FC236}">
                <a16:creationId xmlns:a16="http://schemas.microsoft.com/office/drawing/2014/main" id="{D664F1A9-9BE4-4A0E-5ADF-881EFEB0D3AC}"/>
              </a:ext>
            </a:extLst>
          </p:cNvPr>
          <p:cNvSpPr/>
          <p:nvPr/>
        </p:nvSpPr>
        <p:spPr>
          <a:xfrm>
            <a:off x="8183880" y="195485"/>
            <a:ext cx="2962656" cy="786384"/>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de-CH" dirty="0"/>
              <a:t>Auf welcher Seite wir sind</a:t>
            </a:r>
          </a:p>
        </p:txBody>
      </p:sp>
    </p:spTree>
    <p:extLst>
      <p:ext uri="{BB962C8B-B14F-4D97-AF65-F5344CB8AC3E}">
        <p14:creationId xmlns:p14="http://schemas.microsoft.com/office/powerpoint/2010/main" val="21821092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CH"/>
          </a:p>
          <a:p>
            <a:endParaRPr lang="de-CH"/>
          </a:p>
        </p:txBody>
      </p:sp>
      <p:pic>
        <p:nvPicPr>
          <p:cNvPr id="2052" name="Picture 4" descr="Bildergebnis für haifisch hinter boot">
            <a:extLst>
              <a:ext uri="{FF2B5EF4-FFF2-40B4-BE49-F238E27FC236}">
                <a16:creationId xmlns:a16="http://schemas.microsoft.com/office/drawing/2014/main" id="{74992E84-36BE-43D7-9F72-6824B53B78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341"/>
          <a:stretch/>
        </p:blipFill>
        <p:spPr bwMode="auto">
          <a:xfrm>
            <a:off x="0" y="18962"/>
            <a:ext cx="12186139" cy="6839038"/>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22674007-5C23-4C46-8C05-F0B970FC9B31}"/>
              </a:ext>
            </a:extLst>
          </p:cNvPr>
          <p:cNvSpPr txBox="1"/>
          <p:nvPr/>
        </p:nvSpPr>
        <p:spPr>
          <a:xfrm>
            <a:off x="424128" y="1944251"/>
            <a:ext cx="5779911" cy="1938992"/>
          </a:xfrm>
          <a:prstGeom prst="rect">
            <a:avLst/>
          </a:prstGeom>
          <a:noFill/>
        </p:spPr>
        <p:txBody>
          <a:bodyPr wrap="square" rtlCol="0">
            <a:spAutoFit/>
          </a:bodyPr>
          <a:lstStyle/>
          <a:p>
            <a:r>
              <a:rPr lang="de-CH" sz="6000">
                <a:solidFill>
                  <a:schemeClr val="bg1"/>
                </a:solidFill>
              </a:rPr>
              <a:t>Blos nicht zurückschauen!</a:t>
            </a:r>
          </a:p>
        </p:txBody>
      </p:sp>
      <p:sp>
        <p:nvSpPr>
          <p:cNvPr id="2" name="Titel 1">
            <a:extLst>
              <a:ext uri="{FF2B5EF4-FFF2-40B4-BE49-F238E27FC236}">
                <a16:creationId xmlns:a16="http://schemas.microsoft.com/office/drawing/2014/main" id="{6D8656D0-6F9C-2252-308D-A5A888A29796}"/>
              </a:ext>
            </a:extLst>
          </p:cNvPr>
          <p:cNvSpPr txBox="1">
            <a:spLocks/>
          </p:cNvSpPr>
          <p:nvPr/>
        </p:nvSpPr>
        <p:spPr>
          <a:xfrm>
            <a:off x="11550162" y="1"/>
            <a:ext cx="641838" cy="791308"/>
          </a:xfrm>
          <a:prstGeom prst="rect">
            <a:avLst/>
          </a:prstGeom>
          <a:solidFill>
            <a:srgbClr val="990033"/>
          </a:solidFill>
          <a:effectLst>
            <a:outerShdw blurRad="50800" dist="38100" dir="8100000" algn="tr"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b="1">
                <a:solidFill>
                  <a:schemeClr val="bg1"/>
                </a:solidFill>
              </a:rPr>
              <a:t>8</a:t>
            </a:r>
          </a:p>
        </p:txBody>
      </p:sp>
    </p:spTree>
    <p:extLst>
      <p:ext uri="{BB962C8B-B14F-4D97-AF65-F5344CB8AC3E}">
        <p14:creationId xmlns:p14="http://schemas.microsoft.com/office/powerpoint/2010/main" val="40164259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CD16B-F252-4AD5-6041-3BEB0E1D63D0}"/>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7691EB92-E732-65C3-A76C-323AAA182297}"/>
              </a:ext>
            </a:extLst>
          </p:cNvPr>
          <p:cNvSpPr>
            <a:spLocks noGrp="1"/>
          </p:cNvSpPr>
          <p:nvPr>
            <p:ph idx="1"/>
          </p:nvPr>
        </p:nvSpPr>
        <p:spPr/>
        <p:txBody>
          <a:bodyPr/>
          <a:lstStyle/>
          <a:p>
            <a:endParaRPr lang="de-CH"/>
          </a:p>
          <a:p>
            <a:endParaRPr lang="de-CH"/>
          </a:p>
        </p:txBody>
      </p:sp>
      <p:pic>
        <p:nvPicPr>
          <p:cNvPr id="5" name="Picture 5">
            <a:extLst>
              <a:ext uri="{FF2B5EF4-FFF2-40B4-BE49-F238E27FC236}">
                <a16:creationId xmlns:a16="http://schemas.microsoft.com/office/drawing/2014/main" id="{AFDEA102-5822-1464-BA4C-6B3E9A0DA5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653013" y="2495158"/>
            <a:ext cx="3538987" cy="4246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elle 5">
            <a:extLst>
              <a:ext uri="{FF2B5EF4-FFF2-40B4-BE49-F238E27FC236}">
                <a16:creationId xmlns:a16="http://schemas.microsoft.com/office/drawing/2014/main" id="{10FCA588-49C2-3A21-5DCB-A656CAB1D75A}"/>
              </a:ext>
            </a:extLst>
          </p:cNvPr>
          <p:cNvGraphicFramePr>
            <a:graphicFrameLocks noGrp="1"/>
          </p:cNvGraphicFramePr>
          <p:nvPr/>
        </p:nvGraphicFramePr>
        <p:xfrm>
          <a:off x="838200" y="2015897"/>
          <a:ext cx="9284043" cy="1018456"/>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583606">
                  <a:extLst>
                    <a:ext uri="{9D8B030D-6E8A-4147-A177-3AD203B41FA5}">
                      <a16:colId xmlns:a16="http://schemas.microsoft.com/office/drawing/2014/main" val="20000"/>
                    </a:ext>
                  </a:extLst>
                </a:gridCol>
                <a:gridCol w="2356198">
                  <a:extLst>
                    <a:ext uri="{9D8B030D-6E8A-4147-A177-3AD203B41FA5}">
                      <a16:colId xmlns:a16="http://schemas.microsoft.com/office/drawing/2014/main" val="20001"/>
                    </a:ext>
                  </a:extLst>
                </a:gridCol>
                <a:gridCol w="2167140">
                  <a:extLst>
                    <a:ext uri="{9D8B030D-6E8A-4147-A177-3AD203B41FA5}">
                      <a16:colId xmlns:a16="http://schemas.microsoft.com/office/drawing/2014/main" val="20002"/>
                    </a:ext>
                  </a:extLst>
                </a:gridCol>
                <a:gridCol w="2177099">
                  <a:extLst>
                    <a:ext uri="{9D8B030D-6E8A-4147-A177-3AD203B41FA5}">
                      <a16:colId xmlns:a16="http://schemas.microsoft.com/office/drawing/2014/main" val="20003"/>
                    </a:ext>
                  </a:extLst>
                </a:gridCol>
              </a:tblGrid>
              <a:tr h="509228">
                <a:tc>
                  <a:txBody>
                    <a:bodyPr/>
                    <a:lstStyle/>
                    <a:p>
                      <a:pPr>
                        <a:lnSpc>
                          <a:spcPct val="115000"/>
                        </a:lnSpc>
                        <a:spcAft>
                          <a:spcPts val="1000"/>
                        </a:spcAft>
                      </a:pPr>
                      <a:r>
                        <a:rPr lang="de-CH" sz="2000">
                          <a:effectLst/>
                        </a:rPr>
                        <a:t>Kommunikation</a:t>
                      </a:r>
                      <a:endParaRPr lang="de-CH" sz="2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000">
                          <a:effectLst/>
                        </a:rPr>
                        <a:t>Methode</a:t>
                      </a:r>
                      <a:endParaRPr lang="de-CH" sz="2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000">
                          <a:effectLst/>
                        </a:rPr>
                        <a:t>Motivation</a:t>
                      </a:r>
                      <a:endParaRPr lang="de-CH" sz="2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000">
                          <a:effectLst/>
                        </a:rPr>
                        <a:t>Ansatz</a:t>
                      </a:r>
                      <a:endParaRPr lang="de-CH" sz="2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509228">
                <a:tc>
                  <a:txBody>
                    <a:bodyPr/>
                    <a:lstStyle/>
                    <a:p>
                      <a:pPr>
                        <a:lnSpc>
                          <a:spcPct val="115000"/>
                        </a:lnSpc>
                        <a:spcAft>
                          <a:spcPts val="1000"/>
                        </a:spcAft>
                      </a:pPr>
                      <a:r>
                        <a:rPr lang="de-CH" sz="2000" dirty="0">
                          <a:effectLst/>
                        </a:rPr>
                        <a:t>Schau nicht zurück… </a:t>
                      </a:r>
                      <a:endParaRPr lang="de-CH" sz="2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000">
                          <a:effectLst/>
                        </a:rPr>
                        <a:t>Fokus Zukunft</a:t>
                      </a:r>
                      <a:endParaRPr lang="de-CH" sz="2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000">
                          <a:effectLst/>
                        </a:rPr>
                        <a:t>Fokus </a:t>
                      </a:r>
                      <a:r>
                        <a:rPr lang="de-CH" sz="2000" err="1">
                          <a:effectLst/>
                        </a:rPr>
                        <a:t>right</a:t>
                      </a:r>
                      <a:endParaRPr lang="de-CH" sz="2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000" dirty="0">
                          <a:effectLst/>
                        </a:rPr>
                        <a:t>Die Bibel lehrt es</a:t>
                      </a:r>
                      <a:endParaRPr lang="de-CH" sz="2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bl>
          </a:graphicData>
        </a:graphic>
      </p:graphicFrame>
      <p:sp>
        <p:nvSpPr>
          <p:cNvPr id="8" name="Rechteck 7">
            <a:extLst>
              <a:ext uri="{FF2B5EF4-FFF2-40B4-BE49-F238E27FC236}">
                <a16:creationId xmlns:a16="http://schemas.microsoft.com/office/drawing/2014/main" id="{AB5F2EB3-1378-64C5-466E-D5418E03189A}"/>
              </a:ext>
            </a:extLst>
          </p:cNvPr>
          <p:cNvSpPr/>
          <p:nvPr/>
        </p:nvSpPr>
        <p:spPr>
          <a:xfrm>
            <a:off x="922788" y="3721895"/>
            <a:ext cx="7455720" cy="2569934"/>
          </a:xfrm>
          <a:prstGeom prst="rect">
            <a:avLst/>
          </a:prstGeom>
        </p:spPr>
        <p:txBody>
          <a:bodyPr wrap="square">
            <a:spAutoFit/>
          </a:bodyPr>
          <a:lstStyle/>
          <a:p>
            <a:r>
              <a:rPr lang="de-CH" sz="2800" dirty="0"/>
              <a:t>„Wie viele nun von uns vollkommen sind, </a:t>
            </a:r>
            <a:r>
              <a:rPr lang="de-CH" sz="2800" b="1" dirty="0"/>
              <a:t>die lasst uns so gesinnt sein</a:t>
            </a:r>
            <a:r>
              <a:rPr lang="de-CH" sz="2800" dirty="0"/>
              <a:t>. Und solltet ihr in einem Stück anders denken, so wird euch Gott auch das offenbaren. Nur, was wir schon erreicht haben, darin lasst uns auch leben.” </a:t>
            </a:r>
            <a:r>
              <a:rPr lang="de-CH" sz="2000" dirty="0"/>
              <a:t>(Philipperbrief 3,15 Lu 84)</a:t>
            </a:r>
          </a:p>
        </p:txBody>
      </p:sp>
      <p:sp>
        <p:nvSpPr>
          <p:cNvPr id="7" name="Titel 6">
            <a:extLst>
              <a:ext uri="{FF2B5EF4-FFF2-40B4-BE49-F238E27FC236}">
                <a16:creationId xmlns:a16="http://schemas.microsoft.com/office/drawing/2014/main" id="{037D6196-5343-6248-8D6C-AC9A9655D46C}"/>
              </a:ext>
            </a:extLst>
          </p:cNvPr>
          <p:cNvSpPr>
            <a:spLocks noGrp="1"/>
          </p:cNvSpPr>
          <p:nvPr>
            <p:ph type="title"/>
          </p:nvPr>
        </p:nvSpPr>
        <p:spPr/>
        <p:txBody>
          <a:bodyPr/>
          <a:lstStyle/>
          <a:p>
            <a:r>
              <a:rPr lang="de-CH" dirty="0"/>
              <a:t>Behandlungsmethoden mit Gefahren</a:t>
            </a:r>
          </a:p>
        </p:txBody>
      </p:sp>
      <p:sp>
        <p:nvSpPr>
          <p:cNvPr id="2" name="Rechteck 1">
            <a:extLst>
              <a:ext uri="{FF2B5EF4-FFF2-40B4-BE49-F238E27FC236}">
                <a16:creationId xmlns:a16="http://schemas.microsoft.com/office/drawing/2014/main" id="{9EEB0F85-DF9D-5A35-3808-8369497C1964}"/>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18</a:t>
            </a:r>
          </a:p>
        </p:txBody>
      </p:sp>
    </p:spTree>
    <p:extLst>
      <p:ext uri="{BB962C8B-B14F-4D97-AF65-F5344CB8AC3E}">
        <p14:creationId xmlns:p14="http://schemas.microsoft.com/office/powerpoint/2010/main" val="41198068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solidFill>
                  <a:schemeClr val="tx2">
                    <a:lumMod val="75000"/>
                    <a:lumOff val="25000"/>
                  </a:schemeClr>
                </a:solidFill>
              </a:rPr>
              <a:t>Ausdruck der verletzten Seele</a:t>
            </a:r>
          </a:p>
        </p:txBody>
      </p:sp>
      <p:pic>
        <p:nvPicPr>
          <p:cNvPr id="7" name="Grafik 6"/>
          <p:cNvPicPr/>
          <p:nvPr/>
        </p:nvPicPr>
        <p:blipFill>
          <a:blip r:embed="rId2">
            <a:extLst>
              <a:ext uri="{28A0092B-C50C-407E-A947-70E740481C1C}">
                <a14:useLocalDpi xmlns:a14="http://schemas.microsoft.com/office/drawing/2010/main" val="0"/>
              </a:ext>
            </a:extLst>
          </a:blip>
          <a:stretch>
            <a:fillRect/>
          </a:stretch>
        </p:blipFill>
        <p:spPr>
          <a:xfrm>
            <a:off x="1535327" y="1653288"/>
            <a:ext cx="9121346" cy="5214552"/>
          </a:xfrm>
          <a:prstGeom prst="rect">
            <a:avLst/>
          </a:prstGeom>
        </p:spPr>
      </p:pic>
      <p:sp>
        <p:nvSpPr>
          <p:cNvPr id="5" name="Titel 1">
            <a:extLst>
              <a:ext uri="{FF2B5EF4-FFF2-40B4-BE49-F238E27FC236}">
                <a16:creationId xmlns:a16="http://schemas.microsoft.com/office/drawing/2014/main" id="{51A4D31F-0740-4FBA-A742-F6A319A224F6}"/>
              </a:ext>
            </a:extLst>
          </p:cNvPr>
          <p:cNvSpPr txBox="1">
            <a:spLocks/>
          </p:cNvSpPr>
          <p:nvPr/>
        </p:nvSpPr>
        <p:spPr>
          <a:xfrm>
            <a:off x="4556359" y="1499286"/>
            <a:ext cx="30792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latin typeface="Cambria" panose="02040503050406030204" pitchFamily="18" charset="0"/>
              </a:rPr>
              <a:t>Minderwert</a:t>
            </a:r>
          </a:p>
        </p:txBody>
      </p:sp>
      <p:sp>
        <p:nvSpPr>
          <p:cNvPr id="3" name="Rechteck 2">
            <a:extLst>
              <a:ext uri="{FF2B5EF4-FFF2-40B4-BE49-F238E27FC236}">
                <a16:creationId xmlns:a16="http://schemas.microsoft.com/office/drawing/2014/main" id="{027F48C1-C457-28D7-D774-C998C77B8C7B}"/>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20</a:t>
            </a:r>
          </a:p>
        </p:txBody>
      </p:sp>
    </p:spTree>
    <p:extLst>
      <p:ext uri="{BB962C8B-B14F-4D97-AF65-F5344CB8AC3E}">
        <p14:creationId xmlns:p14="http://schemas.microsoft.com/office/powerpoint/2010/main" val="27275331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65300" y="1825624"/>
            <a:ext cx="9588500" cy="4742955"/>
          </a:xfrm>
        </p:spPr>
        <p:txBody>
          <a:bodyPr>
            <a:normAutofit/>
          </a:bodyPr>
          <a:lstStyle/>
          <a:p>
            <a:r>
              <a:rPr lang="de-CH" sz="4000" dirty="0"/>
              <a:t>Verdrängung hilft nie</a:t>
            </a:r>
          </a:p>
          <a:p>
            <a:pPr marL="457200" lvl="1" indent="0">
              <a:buNone/>
            </a:pPr>
            <a:endParaRPr lang="de-CH" sz="3600" dirty="0"/>
          </a:p>
          <a:p>
            <a:r>
              <a:rPr lang="de-CH" sz="4000" dirty="0"/>
              <a:t>Mittel zur Wundpflege</a:t>
            </a:r>
          </a:p>
          <a:p>
            <a:pPr lvl="1"/>
            <a:r>
              <a:rPr lang="de-CH" dirty="0"/>
              <a:t>Durchdenken</a:t>
            </a:r>
          </a:p>
          <a:p>
            <a:pPr lvl="1"/>
            <a:r>
              <a:rPr lang="de-CH" dirty="0"/>
              <a:t>Wille einsetzen</a:t>
            </a:r>
          </a:p>
          <a:p>
            <a:endParaRPr lang="de-CH" dirty="0"/>
          </a:p>
          <a:p>
            <a:r>
              <a:rPr lang="de-CH" sz="4000" dirty="0"/>
              <a:t>Mittel zur Wundheilung</a:t>
            </a:r>
          </a:p>
          <a:p>
            <a:pPr lvl="1"/>
            <a:r>
              <a:rPr lang="de-CH" dirty="0"/>
              <a:t>Nochmals Durchleben = Heilung</a:t>
            </a:r>
          </a:p>
          <a:p>
            <a:pPr lvl="1"/>
            <a:endParaRPr lang="de-CH" dirty="0"/>
          </a:p>
          <a:p>
            <a:pPr lvl="1"/>
            <a:endParaRPr lang="de-CH" dirty="0"/>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361880" y="2545492"/>
            <a:ext cx="3538987" cy="4246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Grafik 10">
            <a:extLst>
              <a:ext uri="{FF2B5EF4-FFF2-40B4-BE49-F238E27FC236}">
                <a16:creationId xmlns:a16="http://schemas.microsoft.com/office/drawing/2014/main" id="{EC877DDA-AD9E-95C7-1E04-A3E6F29A1404}"/>
              </a:ext>
            </a:extLst>
          </p:cNvPr>
          <p:cNvPicPr>
            <a:picLocks noChangeAspect="1"/>
          </p:cNvPicPr>
          <p:nvPr/>
        </p:nvPicPr>
        <p:blipFill>
          <a:blip r:embed="rId3"/>
          <a:stretch>
            <a:fillRect/>
          </a:stretch>
        </p:blipFill>
        <p:spPr>
          <a:xfrm>
            <a:off x="6702425" y="1276896"/>
            <a:ext cx="1553403" cy="1097456"/>
          </a:xfrm>
          <a:prstGeom prst="rect">
            <a:avLst/>
          </a:prstGeom>
        </p:spPr>
      </p:pic>
      <p:sp>
        <p:nvSpPr>
          <p:cNvPr id="4" name="Titel 1">
            <a:extLst>
              <a:ext uri="{FF2B5EF4-FFF2-40B4-BE49-F238E27FC236}">
                <a16:creationId xmlns:a16="http://schemas.microsoft.com/office/drawing/2014/main" id="{27205FE2-B0DD-AB33-DA59-E51AF9FACB1D}"/>
              </a:ext>
            </a:extLst>
          </p:cNvPr>
          <p:cNvSpPr>
            <a:spLocks noGrp="1"/>
          </p:cNvSpPr>
          <p:nvPr>
            <p:ph type="title"/>
          </p:nvPr>
        </p:nvSpPr>
        <p:spPr>
          <a:xfrm>
            <a:off x="838200" y="365125"/>
            <a:ext cx="10515600" cy="1325563"/>
          </a:xfrm>
        </p:spPr>
        <p:txBody>
          <a:bodyPr/>
          <a:lstStyle/>
          <a:p>
            <a:r>
              <a:rPr lang="de-CH" dirty="0">
                <a:solidFill>
                  <a:schemeClr val="tx2">
                    <a:lumMod val="75000"/>
                    <a:lumOff val="25000"/>
                  </a:schemeClr>
                </a:solidFill>
              </a:rPr>
              <a:t>Seele und Schmerzverarbeitung</a:t>
            </a:r>
          </a:p>
        </p:txBody>
      </p:sp>
      <p:sp>
        <p:nvSpPr>
          <p:cNvPr id="7" name="Rechteck 6">
            <a:extLst>
              <a:ext uri="{FF2B5EF4-FFF2-40B4-BE49-F238E27FC236}">
                <a16:creationId xmlns:a16="http://schemas.microsoft.com/office/drawing/2014/main" id="{97F90599-55F5-F5B3-F348-3D65D0DE5C11}"/>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21</a:t>
            </a:r>
          </a:p>
        </p:txBody>
      </p:sp>
    </p:spTree>
    <p:extLst>
      <p:ext uri="{BB962C8B-B14F-4D97-AF65-F5344CB8AC3E}">
        <p14:creationId xmlns:p14="http://schemas.microsoft.com/office/powerpoint/2010/main" val="18792149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DBD58-A935-6808-1C41-AA3B4FB9256A}"/>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F83ADC21-323A-08BF-8DAE-F4E1828515ED}"/>
              </a:ext>
            </a:extLst>
          </p:cNvPr>
          <p:cNvSpPr>
            <a:spLocks noGrp="1"/>
          </p:cNvSpPr>
          <p:nvPr>
            <p:ph type="title"/>
          </p:nvPr>
        </p:nvSpPr>
        <p:spPr>
          <a:xfrm>
            <a:off x="990600" y="375742"/>
            <a:ext cx="10515600" cy="1325563"/>
          </a:xfrm>
        </p:spPr>
        <p:txBody>
          <a:bodyPr>
            <a:normAutofit/>
          </a:bodyPr>
          <a:lstStyle/>
          <a:p>
            <a:r>
              <a:rPr lang="de-CH" dirty="0">
                <a:solidFill>
                  <a:schemeClr val="accent1"/>
                </a:solidFill>
              </a:rPr>
              <a:t>Schmerzverarbeitung und </a:t>
            </a:r>
            <a:br>
              <a:rPr lang="de-CH" dirty="0">
                <a:solidFill>
                  <a:schemeClr val="accent1"/>
                </a:solidFill>
              </a:rPr>
            </a:br>
            <a:r>
              <a:rPr lang="de-CH" dirty="0">
                <a:solidFill>
                  <a:schemeClr val="accent1"/>
                </a:solidFill>
              </a:rPr>
              <a:t>das «Nochmals Durchleben, dann wird’s heil»</a:t>
            </a:r>
          </a:p>
        </p:txBody>
      </p:sp>
      <p:sp>
        <p:nvSpPr>
          <p:cNvPr id="2" name="Inhaltsplatzhalter 1">
            <a:extLst>
              <a:ext uri="{FF2B5EF4-FFF2-40B4-BE49-F238E27FC236}">
                <a16:creationId xmlns:a16="http://schemas.microsoft.com/office/drawing/2014/main" id="{BFC20B82-8FBE-F907-5914-1BE47AE98E38}"/>
              </a:ext>
            </a:extLst>
          </p:cNvPr>
          <p:cNvSpPr>
            <a:spLocks noGrp="1"/>
          </p:cNvSpPr>
          <p:nvPr>
            <p:ph idx="1"/>
          </p:nvPr>
        </p:nvSpPr>
        <p:spPr>
          <a:xfrm>
            <a:off x="990600" y="2077047"/>
            <a:ext cx="11265716" cy="3582664"/>
          </a:xfrm>
        </p:spPr>
        <p:txBody>
          <a:bodyPr>
            <a:normAutofit/>
          </a:bodyPr>
          <a:lstStyle/>
          <a:p>
            <a:pPr marL="109728" indent="0">
              <a:buNone/>
            </a:pPr>
            <a:r>
              <a:rPr lang="de-CH" sz="3200" dirty="0">
                <a:effectLst>
                  <a:outerShdw blurRad="38100" dist="38100" dir="2700000" algn="tl">
                    <a:srgbClr val="000000">
                      <a:alpha val="43137"/>
                    </a:srgbClr>
                  </a:outerShdw>
                </a:effectLst>
              </a:rPr>
              <a:t>Die Seele hat einen Lehrsatz : </a:t>
            </a:r>
            <a:br>
              <a:rPr lang="de-CH" sz="3200" dirty="0">
                <a:effectLst>
                  <a:outerShdw blurRad="38100" dist="38100" dir="2700000" algn="tl">
                    <a:srgbClr val="000000">
                      <a:alpha val="43137"/>
                    </a:srgbClr>
                  </a:outerShdw>
                </a:effectLst>
              </a:rPr>
            </a:br>
            <a:r>
              <a:rPr lang="de-CH" sz="3200" dirty="0">
                <a:solidFill>
                  <a:srgbClr val="C00000"/>
                </a:solidFill>
                <a:effectLst>
                  <a:outerShdw blurRad="38100" dist="38100" dir="2700000" algn="tl">
                    <a:srgbClr val="000000">
                      <a:alpha val="43137"/>
                    </a:srgbClr>
                  </a:outerShdw>
                </a:effectLst>
                <a:latin typeface="ChunkFive Roman" panose="00000500000000000000" pitchFamily="50" charset="0"/>
              </a:rPr>
              <a:t>Nochmals Durchleben = Heilung</a:t>
            </a:r>
          </a:p>
          <a:p>
            <a:pPr marL="109728" indent="0">
              <a:buNone/>
            </a:pPr>
            <a:r>
              <a:rPr lang="de-CH" dirty="0"/>
              <a:t>WIE lebt die Seele dies? Mit </a:t>
            </a:r>
            <a:r>
              <a:rPr lang="de-CH" b="1" dirty="0"/>
              <a:t>TRÄUMEN! </a:t>
            </a:r>
            <a:br>
              <a:rPr lang="de-CH" b="1" dirty="0"/>
            </a:br>
            <a:r>
              <a:rPr lang="de-CH" dirty="0"/>
              <a:t>Im Traum verarbeitet die Seele «kleine» Wunden </a:t>
            </a:r>
          </a:p>
          <a:p>
            <a:pPr marL="566928" indent="-457200"/>
            <a:r>
              <a:rPr lang="de-CH" i="1" dirty="0"/>
              <a:t>Kreiert Szenarien/Abläufe mit stellvertretenden Elementen</a:t>
            </a:r>
          </a:p>
          <a:p>
            <a:pPr marL="566928" indent="-457200"/>
            <a:r>
              <a:rPr lang="de-CH" i="1" dirty="0"/>
              <a:t>Durchlebt im Tag erlebte Gefühle nochmals im Traum</a:t>
            </a:r>
          </a:p>
          <a:p>
            <a:pPr>
              <a:buFontTx/>
              <a:buChar char="-"/>
            </a:pPr>
            <a:endParaRPr lang="de-CH" dirty="0">
              <a:effectLst>
                <a:outerShdw blurRad="38100" dist="38100" dir="2700000" algn="tl">
                  <a:srgbClr val="000000">
                    <a:alpha val="43137"/>
                  </a:srgbClr>
                </a:outerShdw>
              </a:effectLst>
            </a:endParaRPr>
          </a:p>
        </p:txBody>
      </p:sp>
      <p:sp>
        <p:nvSpPr>
          <p:cNvPr id="6" name="Rechteck 5">
            <a:extLst>
              <a:ext uri="{FF2B5EF4-FFF2-40B4-BE49-F238E27FC236}">
                <a16:creationId xmlns:a16="http://schemas.microsoft.com/office/drawing/2014/main" id="{29A5289A-36E8-FF8A-3C8C-F6C138025419}"/>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22</a:t>
            </a:r>
          </a:p>
        </p:txBody>
      </p:sp>
    </p:spTree>
    <p:extLst>
      <p:ext uri="{BB962C8B-B14F-4D97-AF65-F5344CB8AC3E}">
        <p14:creationId xmlns:p14="http://schemas.microsoft.com/office/powerpoint/2010/main" val="372489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3B98C-6B8D-8715-8401-A8ADDBAAD16A}"/>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B9F563B7-BA14-502C-6168-59B2E4FA4A5A}"/>
              </a:ext>
            </a:extLst>
          </p:cNvPr>
          <p:cNvSpPr>
            <a:spLocks noGrp="1"/>
          </p:cNvSpPr>
          <p:nvPr>
            <p:ph type="title"/>
          </p:nvPr>
        </p:nvSpPr>
        <p:spPr>
          <a:xfrm>
            <a:off x="990600" y="375742"/>
            <a:ext cx="10515600" cy="1325563"/>
          </a:xfrm>
        </p:spPr>
        <p:txBody>
          <a:bodyPr>
            <a:normAutofit/>
          </a:bodyPr>
          <a:lstStyle/>
          <a:p>
            <a:r>
              <a:rPr lang="de-CH" dirty="0">
                <a:solidFill>
                  <a:schemeClr val="accent1"/>
                </a:solidFill>
              </a:rPr>
              <a:t>Schmerzverarbeitung und </a:t>
            </a:r>
            <a:br>
              <a:rPr lang="de-CH" dirty="0">
                <a:solidFill>
                  <a:schemeClr val="accent1"/>
                </a:solidFill>
              </a:rPr>
            </a:br>
            <a:r>
              <a:rPr lang="de-CH" dirty="0">
                <a:solidFill>
                  <a:schemeClr val="accent1"/>
                </a:solidFill>
              </a:rPr>
              <a:t>das «Nochmals Durchleben, dann wird’s heil»</a:t>
            </a:r>
          </a:p>
        </p:txBody>
      </p:sp>
      <p:sp>
        <p:nvSpPr>
          <p:cNvPr id="2" name="Inhaltsplatzhalter 1">
            <a:extLst>
              <a:ext uri="{FF2B5EF4-FFF2-40B4-BE49-F238E27FC236}">
                <a16:creationId xmlns:a16="http://schemas.microsoft.com/office/drawing/2014/main" id="{42697D1D-29CF-1566-6C66-D4BF243EF7C1}"/>
              </a:ext>
            </a:extLst>
          </p:cNvPr>
          <p:cNvSpPr>
            <a:spLocks noGrp="1"/>
          </p:cNvSpPr>
          <p:nvPr>
            <p:ph idx="1"/>
          </p:nvPr>
        </p:nvSpPr>
        <p:spPr>
          <a:xfrm>
            <a:off x="990600" y="2077047"/>
            <a:ext cx="11265716" cy="3582664"/>
          </a:xfrm>
        </p:spPr>
        <p:txBody>
          <a:bodyPr>
            <a:normAutofit/>
          </a:bodyPr>
          <a:lstStyle/>
          <a:p>
            <a:pPr marL="109728" indent="0">
              <a:buNone/>
            </a:pPr>
            <a:r>
              <a:rPr lang="de-CH" sz="3200" dirty="0">
                <a:effectLst>
                  <a:outerShdw blurRad="38100" dist="38100" dir="2700000" algn="tl">
                    <a:srgbClr val="000000">
                      <a:alpha val="43137"/>
                    </a:srgbClr>
                  </a:outerShdw>
                </a:effectLst>
              </a:rPr>
              <a:t>Die Seele hat einen Lehrsatz : </a:t>
            </a:r>
            <a:br>
              <a:rPr lang="de-CH" sz="3200" dirty="0">
                <a:effectLst>
                  <a:outerShdw blurRad="38100" dist="38100" dir="2700000" algn="tl">
                    <a:srgbClr val="000000">
                      <a:alpha val="43137"/>
                    </a:srgbClr>
                  </a:outerShdw>
                </a:effectLst>
              </a:rPr>
            </a:br>
            <a:r>
              <a:rPr lang="de-CH" sz="3200" dirty="0">
                <a:solidFill>
                  <a:srgbClr val="C00000"/>
                </a:solidFill>
                <a:effectLst>
                  <a:outerShdw blurRad="38100" dist="38100" dir="2700000" algn="tl">
                    <a:srgbClr val="000000">
                      <a:alpha val="43137"/>
                    </a:srgbClr>
                  </a:outerShdw>
                </a:effectLst>
                <a:latin typeface="ChunkFive Roman" panose="00000500000000000000" pitchFamily="50" charset="0"/>
              </a:rPr>
              <a:t>Nochmals Durchleben = Heilung</a:t>
            </a:r>
          </a:p>
          <a:p>
            <a:pPr marL="109728" indent="0">
              <a:buNone/>
            </a:pPr>
            <a:r>
              <a:rPr lang="de-CH" dirty="0"/>
              <a:t>WIE lebt die Seele dies? Mit </a:t>
            </a:r>
            <a:r>
              <a:rPr lang="de-CH" b="1" dirty="0"/>
              <a:t>TRÄUMEN! </a:t>
            </a:r>
            <a:br>
              <a:rPr lang="de-CH" b="1" dirty="0"/>
            </a:br>
            <a:r>
              <a:rPr lang="de-CH" dirty="0"/>
              <a:t>Im Traum verarbeitet die Seele «kleine» Wunden </a:t>
            </a:r>
          </a:p>
          <a:p>
            <a:pPr marL="566928" indent="-457200"/>
            <a:r>
              <a:rPr lang="de-CH" i="1" dirty="0"/>
              <a:t>Kreiert Szenarien/Abläufe mit stellvertretenden Elementen</a:t>
            </a:r>
          </a:p>
          <a:p>
            <a:pPr marL="566928" indent="-457200"/>
            <a:r>
              <a:rPr lang="de-CH" i="1" dirty="0"/>
              <a:t>Durchlebt im Tag erlebte Gefühle nochmals im Traum</a:t>
            </a:r>
          </a:p>
          <a:p>
            <a:pPr>
              <a:buFontTx/>
              <a:buChar char="-"/>
            </a:pPr>
            <a:endParaRPr lang="de-CH" dirty="0">
              <a:effectLst>
                <a:outerShdw blurRad="38100" dist="38100" dir="2700000" algn="tl">
                  <a:srgbClr val="000000">
                    <a:alpha val="43137"/>
                  </a:srgbClr>
                </a:outerShdw>
              </a:effectLst>
            </a:endParaRPr>
          </a:p>
        </p:txBody>
      </p:sp>
      <p:sp>
        <p:nvSpPr>
          <p:cNvPr id="6" name="Rechteck 5">
            <a:extLst>
              <a:ext uri="{FF2B5EF4-FFF2-40B4-BE49-F238E27FC236}">
                <a16:creationId xmlns:a16="http://schemas.microsoft.com/office/drawing/2014/main" id="{BC0DF05E-65F5-6A9D-6EDE-83785E4DE7CB}"/>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22</a:t>
            </a:r>
          </a:p>
        </p:txBody>
      </p:sp>
      <p:sp>
        <p:nvSpPr>
          <p:cNvPr id="4" name="Rechteck 3">
            <a:extLst>
              <a:ext uri="{FF2B5EF4-FFF2-40B4-BE49-F238E27FC236}">
                <a16:creationId xmlns:a16="http://schemas.microsoft.com/office/drawing/2014/main" id="{D790E5F2-0D3C-1E34-2D0D-417C6232964D}"/>
              </a:ext>
            </a:extLst>
          </p:cNvPr>
          <p:cNvSpPr/>
          <p:nvPr/>
        </p:nvSpPr>
        <p:spPr>
          <a:xfrm>
            <a:off x="0" y="5532437"/>
            <a:ext cx="12192000" cy="1325563"/>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CH" sz="2800" dirty="0">
                <a:effectLst>
                  <a:outerShdw blurRad="38100" dist="38100" dir="2700000" algn="tl">
                    <a:srgbClr val="000000">
                      <a:alpha val="43137"/>
                    </a:srgbClr>
                  </a:outerShdw>
                </a:effectLst>
              </a:rPr>
              <a:t>Wir brauchen Schlaf nicht so sehr für die physische Regeneration,  </a:t>
            </a:r>
          </a:p>
          <a:p>
            <a:pPr algn="ctr"/>
            <a:r>
              <a:rPr lang="de-CH" sz="2800" dirty="0">
                <a:effectLst>
                  <a:outerShdw blurRad="38100" dist="38100" dir="2700000" algn="tl">
                    <a:srgbClr val="000000">
                      <a:alpha val="43137"/>
                    </a:srgbClr>
                  </a:outerShdw>
                </a:effectLst>
              </a:rPr>
              <a:t>vielmehr jedoch zur seelischen Erholung. </a:t>
            </a:r>
          </a:p>
          <a:p>
            <a:pPr algn="ctr"/>
            <a:r>
              <a:rPr lang="de-CH" sz="2800" b="1" dirty="0">
                <a:effectLst>
                  <a:outerShdw blurRad="38100" dist="38100" dir="2700000" algn="tl">
                    <a:srgbClr val="000000">
                      <a:alpha val="43137"/>
                    </a:srgbClr>
                  </a:outerShdw>
                </a:effectLst>
              </a:rPr>
              <a:t>Wir brauchen Schlaf zum </a:t>
            </a:r>
            <a:r>
              <a:rPr lang="de-CH" sz="2800" b="1" dirty="0" err="1">
                <a:effectLst>
                  <a:outerShdw blurRad="38100" dist="38100" dir="2700000" algn="tl">
                    <a:srgbClr val="000000">
                      <a:alpha val="43137"/>
                    </a:srgbClr>
                  </a:outerShdw>
                </a:effectLst>
              </a:rPr>
              <a:t>Träumen!Die</a:t>
            </a:r>
            <a:r>
              <a:rPr lang="de-CH" sz="2800" b="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73550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199" y="1825624"/>
            <a:ext cx="11353801" cy="5032375"/>
          </a:xfrm>
        </p:spPr>
        <p:txBody>
          <a:bodyPr>
            <a:noAutofit/>
          </a:bodyPr>
          <a:lstStyle/>
          <a:p>
            <a:r>
              <a:rPr lang="de-CH" sz="3200" dirty="0"/>
              <a:t>Erlebte Gefühle im Alltag werden im Unterbewusstsein gespeichert </a:t>
            </a:r>
          </a:p>
          <a:p>
            <a:r>
              <a:rPr lang="de-CH" sz="3200" dirty="0"/>
              <a:t>Im Traum werden sie verarbeitet, nochmals durchgelebt </a:t>
            </a:r>
          </a:p>
          <a:p>
            <a:r>
              <a:rPr lang="de-CH" sz="3200" dirty="0"/>
              <a:t>Seele wählt aus «gespeicherten Date der Vergangenheit» </a:t>
            </a:r>
            <a:br>
              <a:rPr lang="de-CH" sz="3200" dirty="0"/>
            </a:br>
            <a:r>
              <a:rPr lang="de-CH" sz="3200" dirty="0"/>
              <a:t>die passende Elemente</a:t>
            </a:r>
          </a:p>
          <a:p>
            <a:r>
              <a:rPr lang="de-CH" sz="3200" dirty="0"/>
              <a:t>Kreiert einen Traum-Film, lebt die Situation nochmals durch: </a:t>
            </a:r>
            <a:br>
              <a:rPr lang="de-CH" sz="3200" dirty="0"/>
            </a:br>
            <a:r>
              <a:rPr lang="de-CH" sz="3200" dirty="0"/>
              <a:t>«und </a:t>
            </a:r>
            <a:r>
              <a:rPr lang="de-CH" sz="3200" dirty="0" err="1"/>
              <a:t>guet</a:t>
            </a:r>
            <a:r>
              <a:rPr lang="de-CH" sz="3200" dirty="0"/>
              <a:t> isch!»</a:t>
            </a:r>
          </a:p>
          <a:p>
            <a:pPr marL="0" indent="0">
              <a:buNone/>
            </a:pPr>
            <a:endParaRPr lang="de-CH" sz="3200" dirty="0"/>
          </a:p>
          <a:p>
            <a:pPr marL="0" indent="0">
              <a:buNone/>
            </a:pPr>
            <a:r>
              <a:rPr lang="de-CH" sz="3200" dirty="0"/>
              <a:t>Somit stimmt: </a:t>
            </a:r>
            <a:r>
              <a:rPr lang="de-CH" sz="3200" dirty="0">
                <a:solidFill>
                  <a:srgbClr val="C00000"/>
                </a:solidFill>
                <a:effectLst>
                  <a:outerShdw blurRad="38100" dist="38100" dir="2700000" algn="tl">
                    <a:srgbClr val="000000">
                      <a:alpha val="43137"/>
                    </a:srgbClr>
                  </a:outerShdw>
                </a:effectLst>
                <a:latin typeface="ChunkFive Roman" panose="00000500000000000000" pitchFamily="50" charset="0"/>
              </a:rPr>
              <a:t>nochmals durchleben - dann wir es heil!</a:t>
            </a:r>
          </a:p>
          <a:p>
            <a:endParaRPr lang="de-CH" sz="3200" dirty="0"/>
          </a:p>
        </p:txBody>
      </p:sp>
      <p:pic>
        <p:nvPicPr>
          <p:cNvPr id="5" name="Grafik 4"/>
          <p:cNvPicPr>
            <a:picLocks noChangeAspect="1"/>
          </p:cNvPicPr>
          <p:nvPr/>
        </p:nvPicPr>
        <p:blipFill>
          <a:blip r:embed="rId2">
            <a:clrChange>
              <a:clrFrom>
                <a:srgbClr val="FFFFFF"/>
              </a:clrFrom>
              <a:clrTo>
                <a:srgbClr val="FFFFFF">
                  <a:alpha val="0"/>
                </a:srgbClr>
              </a:clrTo>
            </a:clrChange>
          </a:blip>
          <a:stretch>
            <a:fillRect/>
          </a:stretch>
        </p:blipFill>
        <p:spPr>
          <a:xfrm rot="703146">
            <a:off x="9872870" y="2042742"/>
            <a:ext cx="2329120" cy="1863296"/>
          </a:xfrm>
          <a:prstGeom prst="rect">
            <a:avLst/>
          </a:prstGeom>
        </p:spPr>
      </p:pic>
      <p:sp>
        <p:nvSpPr>
          <p:cNvPr id="6" name="Rechteck 5">
            <a:extLst>
              <a:ext uri="{FF2B5EF4-FFF2-40B4-BE49-F238E27FC236}">
                <a16:creationId xmlns:a16="http://schemas.microsoft.com/office/drawing/2014/main" id="{10E10E75-C4AD-D3FF-73D2-476B2662413B}"/>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22</a:t>
            </a:r>
          </a:p>
        </p:txBody>
      </p:sp>
      <p:sp>
        <p:nvSpPr>
          <p:cNvPr id="10" name="Titel 2">
            <a:extLst>
              <a:ext uri="{FF2B5EF4-FFF2-40B4-BE49-F238E27FC236}">
                <a16:creationId xmlns:a16="http://schemas.microsoft.com/office/drawing/2014/main" id="{9DBC945D-53D4-711A-8D6E-6015B071EE89}"/>
              </a:ext>
            </a:extLst>
          </p:cNvPr>
          <p:cNvSpPr>
            <a:spLocks noGrp="1"/>
          </p:cNvSpPr>
          <p:nvPr>
            <p:ph type="title"/>
          </p:nvPr>
        </p:nvSpPr>
        <p:spPr>
          <a:xfrm>
            <a:off x="990600" y="375742"/>
            <a:ext cx="10515600" cy="1325563"/>
          </a:xfrm>
        </p:spPr>
        <p:txBody>
          <a:bodyPr>
            <a:normAutofit/>
          </a:bodyPr>
          <a:lstStyle/>
          <a:p>
            <a:r>
              <a:rPr lang="de-CH" dirty="0">
                <a:solidFill>
                  <a:schemeClr val="accent1"/>
                </a:solidFill>
              </a:rPr>
              <a:t>Schmerzverarbeitung und </a:t>
            </a:r>
            <a:br>
              <a:rPr lang="de-CH" dirty="0">
                <a:solidFill>
                  <a:schemeClr val="accent1"/>
                </a:solidFill>
              </a:rPr>
            </a:br>
            <a:r>
              <a:rPr lang="de-CH" dirty="0">
                <a:solidFill>
                  <a:schemeClr val="accent1"/>
                </a:solidFill>
              </a:rPr>
              <a:t>das «Nochmals Durchleben, dann wird’s heil»</a:t>
            </a:r>
          </a:p>
        </p:txBody>
      </p:sp>
    </p:spTree>
    <p:extLst>
      <p:ext uri="{BB962C8B-B14F-4D97-AF65-F5344CB8AC3E}">
        <p14:creationId xmlns:p14="http://schemas.microsoft.com/office/powerpoint/2010/main" val="13727372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marL="0" indent="0">
              <a:buNone/>
            </a:pPr>
            <a:r>
              <a:rPr lang="de-CH" sz="3200" dirty="0"/>
              <a:t>Bei grossen seelischen Verletzungen hilft Träumen nicht. </a:t>
            </a:r>
            <a:br>
              <a:rPr lang="de-CH" sz="3200" dirty="0"/>
            </a:br>
            <a:r>
              <a:rPr lang="de-CH" sz="3200" dirty="0"/>
              <a:t>Was macht die Seele? Der innere Lehrsatz «Nochmals Durchleben = Heilung» übernimmt die </a:t>
            </a:r>
            <a:r>
              <a:rPr lang="de-CH" sz="3200" b="1" dirty="0"/>
              <a:t>Lebensgestaltung</a:t>
            </a:r>
            <a:r>
              <a:rPr lang="de-CH" sz="3200" dirty="0"/>
              <a:t>. </a:t>
            </a:r>
          </a:p>
          <a:p>
            <a:pPr marL="0" indent="0">
              <a:buNone/>
            </a:pPr>
            <a:endParaRPr lang="de-CH" sz="1000" i="1" dirty="0"/>
          </a:p>
          <a:p>
            <a:pPr marL="109728" indent="0">
              <a:spcBef>
                <a:spcPts val="500"/>
              </a:spcBef>
              <a:buNone/>
            </a:pPr>
            <a:r>
              <a:rPr lang="de-CH" sz="3200" b="1" i="1" dirty="0">
                <a:solidFill>
                  <a:srgbClr val="990000"/>
                </a:solidFill>
              </a:rPr>
              <a:t>Die Seele kreiert mit «Stellvertretern»  und stellvertretenden Elementen, die nun scheinbar unter ihrer Kontrolle sind, ein Szenario und durchlebt dieses. </a:t>
            </a:r>
          </a:p>
          <a:p>
            <a:pPr marL="0" indent="0">
              <a:buNone/>
            </a:pPr>
            <a:endParaRPr lang="de-CH" sz="1000" dirty="0"/>
          </a:p>
          <a:p>
            <a:pPr marL="0" indent="0">
              <a:buNone/>
            </a:pPr>
            <a:r>
              <a:rPr lang="de-CH" sz="3200" dirty="0">
                <a:solidFill>
                  <a:srgbClr val="7030A0"/>
                </a:solidFill>
                <a:latin typeface="AcmeFont" pitchFamily="2" charset="0"/>
              </a:rPr>
              <a:t>Garantierte Nebenwirkungen:</a:t>
            </a:r>
            <a:br>
              <a:rPr lang="de-CH" sz="3200" dirty="0">
                <a:solidFill>
                  <a:srgbClr val="7030A0"/>
                </a:solidFill>
                <a:latin typeface="AcmeFont" pitchFamily="2" charset="0"/>
              </a:rPr>
            </a:br>
            <a:r>
              <a:rPr lang="de-CH" sz="3200" dirty="0">
                <a:solidFill>
                  <a:srgbClr val="7030A0"/>
                </a:solidFill>
                <a:latin typeface="AcmeFont" pitchFamily="2" charset="0"/>
              </a:rPr>
              <a:t>Reeller ALPTRAUM … neue Wunden! </a:t>
            </a:r>
          </a:p>
          <a:p>
            <a:pPr marL="109728" indent="0">
              <a:buNone/>
            </a:pPr>
            <a:endParaRPr lang="de-CH" sz="3200" dirty="0">
              <a:effectLst>
                <a:outerShdw blurRad="38100" dist="38100" dir="2700000" algn="tl">
                  <a:srgbClr val="000000">
                    <a:alpha val="43137"/>
                  </a:srgbClr>
                </a:outerShdw>
              </a:effectLst>
            </a:endParaRPr>
          </a:p>
          <a:p>
            <a:endParaRPr lang="de-CH" sz="3200" dirty="0">
              <a:effectLst>
                <a:outerShdw blurRad="38100" dist="38100" dir="2700000" algn="tl">
                  <a:srgbClr val="000000">
                    <a:alpha val="43137"/>
                  </a:srgbClr>
                </a:outerShdw>
              </a:effectLst>
            </a:endParaRPr>
          </a:p>
        </p:txBody>
      </p:sp>
      <p:pic>
        <p:nvPicPr>
          <p:cNvPr id="6" name="Picture 2" descr="Bildergebnis für alptraum kunst">
            <a:extLst>
              <a:ext uri="{FF2B5EF4-FFF2-40B4-BE49-F238E27FC236}">
                <a16:creationId xmlns:a16="http://schemas.microsoft.com/office/drawing/2014/main" id="{B5602BAD-7D54-4461-81EB-285E2AD9F6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2114" y="5003883"/>
            <a:ext cx="1621611" cy="11730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0" name="Titel 2">
            <a:extLst>
              <a:ext uri="{FF2B5EF4-FFF2-40B4-BE49-F238E27FC236}">
                <a16:creationId xmlns:a16="http://schemas.microsoft.com/office/drawing/2014/main" id="{F9BECE75-3656-B07E-807B-238908987D40}"/>
              </a:ext>
            </a:extLst>
          </p:cNvPr>
          <p:cNvSpPr>
            <a:spLocks noGrp="1"/>
          </p:cNvSpPr>
          <p:nvPr>
            <p:ph type="title"/>
          </p:nvPr>
        </p:nvSpPr>
        <p:spPr>
          <a:xfrm>
            <a:off x="838200" y="365125"/>
            <a:ext cx="10515600" cy="1325563"/>
          </a:xfrm>
        </p:spPr>
        <p:txBody>
          <a:bodyPr>
            <a:normAutofit/>
          </a:bodyPr>
          <a:lstStyle/>
          <a:p>
            <a:r>
              <a:rPr lang="de-CH" dirty="0">
                <a:solidFill>
                  <a:schemeClr val="accent1"/>
                </a:solidFill>
              </a:rPr>
              <a:t>Schmerzverarbeitung und </a:t>
            </a:r>
            <a:br>
              <a:rPr lang="de-CH" dirty="0">
                <a:solidFill>
                  <a:schemeClr val="accent1"/>
                </a:solidFill>
              </a:rPr>
            </a:br>
            <a:r>
              <a:rPr lang="de-CH" dirty="0">
                <a:solidFill>
                  <a:schemeClr val="accent1"/>
                </a:solidFill>
              </a:rPr>
              <a:t>das «Nochmals Durchleben, dann wird’s heil»</a:t>
            </a:r>
          </a:p>
        </p:txBody>
      </p:sp>
      <p:sp>
        <p:nvSpPr>
          <p:cNvPr id="12" name="Rechteck 11">
            <a:extLst>
              <a:ext uri="{FF2B5EF4-FFF2-40B4-BE49-F238E27FC236}">
                <a16:creationId xmlns:a16="http://schemas.microsoft.com/office/drawing/2014/main" id="{926DD143-B2E7-D7A2-9AA7-EF42D2605033}"/>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23</a:t>
            </a:r>
          </a:p>
        </p:txBody>
      </p:sp>
    </p:spTree>
    <p:extLst>
      <p:ext uri="{BB962C8B-B14F-4D97-AF65-F5344CB8AC3E}">
        <p14:creationId xmlns:p14="http://schemas.microsoft.com/office/powerpoint/2010/main" val="189815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91730-AF87-776D-A07F-DAA795A5624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18970EC-846A-E797-F2B8-4C6B5BD70997}"/>
              </a:ext>
            </a:extLst>
          </p:cNvPr>
          <p:cNvSpPr>
            <a:spLocks noGrp="1"/>
          </p:cNvSpPr>
          <p:nvPr>
            <p:ph type="title"/>
          </p:nvPr>
        </p:nvSpPr>
        <p:spPr>
          <a:solidFill>
            <a:schemeClr val="accent6">
              <a:lumMod val="20000"/>
              <a:lumOff val="80000"/>
            </a:schemeClr>
          </a:solidFill>
        </p:spPr>
        <p:txBody>
          <a:bodyPr/>
          <a:lstStyle/>
          <a:p>
            <a:r>
              <a:rPr lang="de-CH" dirty="0"/>
              <a:t>Was kommt als nächstes</a:t>
            </a:r>
          </a:p>
        </p:txBody>
      </p:sp>
      <p:pic>
        <p:nvPicPr>
          <p:cNvPr id="1026" name="Picture 2" descr="Shocked excited students listening to lecture in university">
            <a:extLst>
              <a:ext uri="{FF2B5EF4-FFF2-40B4-BE49-F238E27FC236}">
                <a16:creationId xmlns:a16="http://schemas.microsoft.com/office/drawing/2014/main" id="{A1BA57BE-660D-69B1-B7D4-F82677B9B35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50675"/>
          <a:stretch>
            <a:fillRect/>
          </a:stretch>
        </p:blipFill>
        <p:spPr bwMode="auto">
          <a:xfrm>
            <a:off x="1133475" y="1848644"/>
            <a:ext cx="6523821" cy="21463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Gerader Verbinder 3">
            <a:extLst>
              <a:ext uri="{FF2B5EF4-FFF2-40B4-BE49-F238E27FC236}">
                <a16:creationId xmlns:a16="http://schemas.microsoft.com/office/drawing/2014/main" id="{CDDB87CD-F5C2-C91C-679B-8D9F4668D4AD}"/>
              </a:ext>
            </a:extLst>
          </p:cNvPr>
          <p:cNvCxnSpPr>
            <a:cxnSpLocks/>
          </p:cNvCxnSpPr>
          <p:nvPr/>
        </p:nvCxnSpPr>
        <p:spPr>
          <a:xfrm flipV="1">
            <a:off x="838200" y="4152900"/>
            <a:ext cx="10515600" cy="3810"/>
          </a:xfrm>
          <a:prstGeom prst="line">
            <a:avLst/>
          </a:prstGeom>
          <a:ln w="76200">
            <a:solidFill>
              <a:srgbClr val="5C674F"/>
            </a:solidFill>
          </a:ln>
        </p:spPr>
        <p:style>
          <a:lnRef idx="1">
            <a:schemeClr val="accent1"/>
          </a:lnRef>
          <a:fillRef idx="0">
            <a:schemeClr val="accent1"/>
          </a:fillRef>
          <a:effectRef idx="0">
            <a:schemeClr val="accent1"/>
          </a:effectRef>
          <a:fontRef idx="minor">
            <a:schemeClr val="tx1"/>
          </a:fontRef>
        </p:style>
      </p:cxnSp>
      <p:sp>
        <p:nvSpPr>
          <p:cNvPr id="3" name="Titel 2">
            <a:extLst>
              <a:ext uri="{FF2B5EF4-FFF2-40B4-BE49-F238E27FC236}">
                <a16:creationId xmlns:a16="http://schemas.microsoft.com/office/drawing/2014/main" id="{D5F22D49-6564-F1D5-48E8-AF2FCC8D9D68}"/>
              </a:ext>
            </a:extLst>
          </p:cNvPr>
          <p:cNvSpPr txBox="1">
            <a:spLocks/>
          </p:cNvSpPr>
          <p:nvPr/>
        </p:nvSpPr>
        <p:spPr>
          <a:xfrm>
            <a:off x="838200" y="4671235"/>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accent1"/>
                </a:solidFill>
                <a:latin typeface="Cambria" panose="02040503050406030204" pitchFamily="18" charset="0"/>
              </a:rPr>
              <a:t>Schmerzverarbeitung und Schuld</a:t>
            </a:r>
          </a:p>
        </p:txBody>
      </p:sp>
    </p:spTree>
    <p:extLst>
      <p:ext uri="{BB962C8B-B14F-4D97-AF65-F5344CB8AC3E}">
        <p14:creationId xmlns:p14="http://schemas.microsoft.com/office/powerpoint/2010/main" val="23353194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1"/>
          <p:cNvSpPr>
            <a:spLocks noGrp="1"/>
          </p:cNvSpPr>
          <p:nvPr>
            <p:ph idx="1"/>
          </p:nvPr>
        </p:nvSpPr>
        <p:spPr>
          <a:xfrm>
            <a:off x="990600" y="1850079"/>
            <a:ext cx="9807552" cy="5007921"/>
          </a:xfrm>
        </p:spPr>
        <p:txBody>
          <a:bodyPr>
            <a:normAutofit/>
          </a:bodyPr>
          <a:lstStyle/>
          <a:p>
            <a:pPr marL="0" indent="0">
              <a:buNone/>
            </a:pPr>
            <a:r>
              <a:rPr lang="de-CH" sz="3600" b="1" dirty="0">
                <a:solidFill>
                  <a:srgbClr val="7030A0"/>
                </a:solidFill>
                <a:effectLst>
                  <a:outerShdw blurRad="38100" dist="38100" dir="2700000" algn="tl">
                    <a:srgbClr val="000000">
                      <a:alpha val="43137"/>
                    </a:srgbClr>
                  </a:outerShdw>
                </a:effectLst>
              </a:rPr>
              <a:t>Wer entscheidet, was Schuld ist? </a:t>
            </a:r>
            <a:br>
              <a:rPr lang="de-CH" sz="3600" b="1" dirty="0">
                <a:solidFill>
                  <a:srgbClr val="7030A0"/>
                </a:solidFill>
                <a:effectLst>
                  <a:outerShdw blurRad="38100" dist="38100" dir="2700000" algn="tl">
                    <a:srgbClr val="000000">
                      <a:alpha val="43137"/>
                    </a:srgbClr>
                  </a:outerShdw>
                </a:effectLst>
              </a:rPr>
            </a:br>
            <a:r>
              <a:rPr lang="de-CH" sz="3600" b="1" dirty="0">
                <a:solidFill>
                  <a:srgbClr val="7030A0"/>
                </a:solidFill>
                <a:effectLst>
                  <a:outerShdw blurRad="38100" dist="38100" dir="2700000" algn="tl">
                    <a:srgbClr val="000000">
                      <a:alpha val="43137"/>
                    </a:srgbClr>
                  </a:outerShdw>
                </a:effectLst>
              </a:rPr>
              <a:t>							DEINE SEELE!</a:t>
            </a:r>
          </a:p>
          <a:p>
            <a:endParaRPr lang="de-CH" dirty="0">
              <a:effectLst>
                <a:outerShdw blurRad="38100" dist="38100" dir="2700000" algn="tl">
                  <a:srgbClr val="000000">
                    <a:alpha val="43137"/>
                  </a:srgbClr>
                </a:outerShdw>
              </a:effectLst>
            </a:endParaRPr>
          </a:p>
          <a:p>
            <a:pPr marL="0" indent="0">
              <a:buNone/>
            </a:pPr>
            <a:endParaRPr lang="de-CH" dirty="0">
              <a:effectLst>
                <a:outerShdw blurRad="38100" dist="38100" dir="2700000" algn="tl">
                  <a:srgbClr val="000000">
                    <a:alpha val="43137"/>
                  </a:srgbClr>
                </a:outerShdw>
              </a:effectLst>
            </a:endParaRPr>
          </a:p>
          <a:p>
            <a:endParaRPr lang="de-CH" dirty="0">
              <a:effectLst>
                <a:outerShdw blurRad="38100" dist="38100" dir="2700000" algn="tl">
                  <a:srgbClr val="000000">
                    <a:alpha val="43137"/>
                  </a:srgbClr>
                </a:outerShdw>
              </a:effectLst>
            </a:endParaRPr>
          </a:p>
          <a:p>
            <a:pPr marL="0" indent="0">
              <a:buNone/>
            </a:pPr>
            <a:endParaRPr lang="de-CH" dirty="0">
              <a:effectLst>
                <a:outerShdw blurRad="38100" dist="38100" dir="2700000" algn="tl">
                  <a:srgbClr val="000000">
                    <a:alpha val="43137"/>
                  </a:srgbClr>
                </a:outerShdw>
              </a:effectLst>
            </a:endParaRPr>
          </a:p>
          <a:p>
            <a:endParaRPr lang="de-CH" dirty="0">
              <a:effectLst>
                <a:outerShdw blurRad="38100" dist="38100" dir="2700000" algn="tl">
                  <a:srgbClr val="000000">
                    <a:alpha val="43137"/>
                  </a:srgbClr>
                </a:outerShdw>
              </a:effectLst>
            </a:endParaRPr>
          </a:p>
          <a:p>
            <a:pPr marL="0" indent="0">
              <a:buNone/>
            </a:pPr>
            <a:endParaRPr lang="de-CH" dirty="0">
              <a:solidFill>
                <a:srgbClr val="FF0000"/>
              </a:solidFill>
              <a:effectLst>
                <a:outerShdw blurRad="38100" dist="38100" dir="2700000" algn="tl">
                  <a:srgbClr val="000000">
                    <a:alpha val="43137"/>
                  </a:srgbClr>
                </a:outerShdw>
              </a:effectLst>
            </a:endParaRPr>
          </a:p>
          <a:p>
            <a:pPr marL="109728" indent="0">
              <a:buNone/>
            </a:pPr>
            <a:endParaRPr lang="de-CH" dirty="0">
              <a:effectLst>
                <a:outerShdw blurRad="38100" dist="38100" dir="2700000" algn="tl">
                  <a:srgbClr val="000000">
                    <a:alpha val="43137"/>
                  </a:srgbClr>
                </a:outerShdw>
              </a:effectLst>
            </a:endParaRPr>
          </a:p>
        </p:txBody>
      </p:sp>
      <p:sp>
        <p:nvSpPr>
          <p:cNvPr id="6" name="Textfeld 5"/>
          <p:cNvSpPr txBox="1"/>
          <p:nvPr/>
        </p:nvSpPr>
        <p:spPr>
          <a:xfrm>
            <a:off x="4717039" y="3940729"/>
            <a:ext cx="5256583" cy="1200329"/>
          </a:xfrm>
          <a:prstGeom prst="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de-CH" sz="3600" b="1">
                <a:effectLst>
                  <a:outerShdw blurRad="38100" dist="38100" dir="2700000" algn="tl">
                    <a:srgbClr val="000000">
                      <a:alpha val="43137"/>
                    </a:srgbClr>
                  </a:outerShdw>
                </a:effectLst>
              </a:rPr>
              <a:t>ANIMA EST IUDEX</a:t>
            </a:r>
          </a:p>
          <a:p>
            <a:pPr algn="ctr"/>
            <a:r>
              <a:rPr lang="de-CH" sz="3600">
                <a:effectLst>
                  <a:outerShdw blurRad="38100" dist="38100" dir="2700000" algn="tl">
                    <a:srgbClr val="000000">
                      <a:alpha val="43137"/>
                    </a:srgbClr>
                  </a:outerShdw>
                </a:effectLst>
              </a:rPr>
              <a:t>Die Seele ist der Richter</a:t>
            </a:r>
          </a:p>
        </p:txBody>
      </p:sp>
      <p:pic>
        <p:nvPicPr>
          <p:cNvPr id="8" name="Picture 4" descr="Ähnliches Foto">
            <a:extLst>
              <a:ext uri="{FF2B5EF4-FFF2-40B4-BE49-F238E27FC236}">
                <a16:creationId xmlns:a16="http://schemas.microsoft.com/office/drawing/2014/main" id="{3FF31CB7-28A2-4FAE-9DB9-EA3AC4C764EB}"/>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872" y="3810816"/>
            <a:ext cx="3047184" cy="3047184"/>
          </a:xfrm>
          <a:prstGeom prst="rect">
            <a:avLst/>
          </a:prstGeom>
          <a:noFill/>
          <a:extLst>
            <a:ext uri="{909E8E84-426E-40DD-AFC4-6F175D3DCCD1}">
              <a14:hiddenFill xmlns:a14="http://schemas.microsoft.com/office/drawing/2010/main">
                <a:solidFill>
                  <a:srgbClr val="FFFFFF"/>
                </a:solidFill>
              </a14:hiddenFill>
            </a:ext>
          </a:extLst>
        </p:spPr>
      </p:pic>
      <p:sp>
        <p:nvSpPr>
          <p:cNvPr id="9" name="Titel 2">
            <a:extLst>
              <a:ext uri="{FF2B5EF4-FFF2-40B4-BE49-F238E27FC236}">
                <a16:creationId xmlns:a16="http://schemas.microsoft.com/office/drawing/2014/main" id="{EE6D0624-82EF-0834-6561-FD55DA7FC741}"/>
              </a:ext>
            </a:extLst>
          </p:cNvPr>
          <p:cNvSpPr txBox="1">
            <a:spLocks/>
          </p:cNvSpPr>
          <p:nvPr/>
        </p:nvSpPr>
        <p:spPr>
          <a:xfrm>
            <a:off x="990600" y="517525"/>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accent1"/>
                </a:solidFill>
              </a:rPr>
              <a:t>Schmerzverarbeitung und Schuld</a:t>
            </a:r>
          </a:p>
        </p:txBody>
      </p:sp>
      <p:sp>
        <p:nvSpPr>
          <p:cNvPr id="10" name="Rechteck 9">
            <a:extLst>
              <a:ext uri="{FF2B5EF4-FFF2-40B4-BE49-F238E27FC236}">
                <a16:creationId xmlns:a16="http://schemas.microsoft.com/office/drawing/2014/main" id="{D460CD05-44DB-FFEB-F3A6-5F04C07C8591}"/>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24</a:t>
            </a:r>
          </a:p>
        </p:txBody>
      </p:sp>
    </p:spTree>
    <p:extLst>
      <p:ext uri="{BB962C8B-B14F-4D97-AF65-F5344CB8AC3E}">
        <p14:creationId xmlns:p14="http://schemas.microsoft.com/office/powerpoint/2010/main" val="233209233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6172</Words>
  <Application>Microsoft Office PowerPoint</Application>
  <PresentationFormat>Breitbild</PresentationFormat>
  <Paragraphs>1114</Paragraphs>
  <Slides>143</Slides>
  <Notes>28</Notes>
  <HiddenSlides>1</HiddenSlides>
  <MMClips>0</MMClips>
  <ScaleCrop>false</ScaleCrop>
  <HeadingPairs>
    <vt:vector size="6" baseType="variant">
      <vt:variant>
        <vt:lpstr>Verwendete Schriftarten</vt:lpstr>
      </vt:variant>
      <vt:variant>
        <vt:i4>15</vt:i4>
      </vt:variant>
      <vt:variant>
        <vt:lpstr>Design</vt:lpstr>
      </vt:variant>
      <vt:variant>
        <vt:i4>1</vt:i4>
      </vt:variant>
      <vt:variant>
        <vt:lpstr>Folientitel</vt:lpstr>
      </vt:variant>
      <vt:variant>
        <vt:i4>143</vt:i4>
      </vt:variant>
    </vt:vector>
  </HeadingPairs>
  <TitlesOfParts>
    <vt:vector size="159" baseType="lpstr">
      <vt:lpstr>AcmeFont</vt:lpstr>
      <vt:lpstr>Adobe Kaiti Std R</vt:lpstr>
      <vt:lpstr>Aharoni</vt:lpstr>
      <vt:lpstr>Aptos</vt:lpstr>
      <vt:lpstr>Aptos Display</vt:lpstr>
      <vt:lpstr>Arial</vt:lpstr>
      <vt:lpstr>Calibri</vt:lpstr>
      <vt:lpstr>Cambria</vt:lpstr>
      <vt:lpstr>ChunkFive Roman</vt:lpstr>
      <vt:lpstr>Franklin Gothic Demi</vt:lpstr>
      <vt:lpstr>Freestyle Script</vt:lpstr>
      <vt:lpstr>Lato</vt:lpstr>
      <vt:lpstr>SD Georgia Light</vt:lpstr>
      <vt:lpstr>Times New Roman</vt:lpstr>
      <vt:lpstr>Verdana</vt:lpstr>
      <vt:lpstr>Office</vt:lpstr>
      <vt:lpstr>Herzlich  Willkommen</vt:lpstr>
      <vt:lpstr>Zum Seminar</vt:lpstr>
      <vt:lpstr>Zum Seminar</vt:lpstr>
      <vt:lpstr>Zum Seminar</vt:lpstr>
      <vt:lpstr>Zum Seminar</vt:lpstr>
      <vt:lpstr>Zum Seminar</vt:lpstr>
      <vt:lpstr>Was kommt als nächstes</vt:lpstr>
      <vt:lpstr>Zum Seminar</vt:lpstr>
      <vt:lpstr>Zum Seminar</vt:lpstr>
      <vt:lpstr>Zum Seminar</vt:lpstr>
      <vt:lpstr>Zum Seminar</vt:lpstr>
      <vt:lpstr>Zum Seminar</vt:lpstr>
      <vt:lpstr>Was kommt als nächstes</vt:lpstr>
      <vt:lpstr>Das 3-Schritte Modell©</vt:lpstr>
      <vt:lpstr>Handbuch zur Seele – die Bibel</vt:lpstr>
      <vt:lpstr>Meistgelesener Text - EVER </vt:lpstr>
      <vt:lpstr>Entwicklungsrichtung</vt:lpstr>
      <vt:lpstr>Entwicklungsrichtung</vt:lpstr>
      <vt:lpstr>Entwicklungsrichtung</vt:lpstr>
      <vt:lpstr>Handbuch zur Seele – die Bibel</vt:lpstr>
      <vt:lpstr>Gottesverständnis</vt:lpstr>
      <vt:lpstr>Einzige Heilungskompetenz</vt:lpstr>
      <vt:lpstr>PowerPoint-Präsentation</vt:lpstr>
      <vt:lpstr>Was kommt als nächstes</vt:lpstr>
      <vt:lpstr>Seelische Wunden</vt:lpstr>
      <vt:lpstr>Differentialdiagnose (Abgrenzung)</vt:lpstr>
      <vt:lpstr>Differentialdiagnose (Abgrenzung) Definition Seelische Verletzungen</vt:lpstr>
      <vt:lpstr>Differentialdiagnose (Abgrenzung) Definition Lebenswunden</vt:lpstr>
      <vt:lpstr>Differentialdiagnose (Abgrenzung)  Definition</vt:lpstr>
      <vt:lpstr>Kompetenzbereich</vt:lpstr>
      <vt:lpstr>Kompetenzbereich 3-Schritte Modell©</vt:lpstr>
      <vt:lpstr>Traumen Typ I-III</vt:lpstr>
      <vt:lpstr>Traumen Typ I-III – Prävalenz </vt:lpstr>
      <vt:lpstr>Traumen Typ I-III – Prävalenz </vt:lpstr>
      <vt:lpstr>Traumen Typ I-III – Prävalenz </vt:lpstr>
      <vt:lpstr>Traumen Typ I-III</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Traumafolgestörungen Definition / Merkmale (Psychiatrie St. Gallen)</vt:lpstr>
      <vt:lpstr>Traumafolgestörungen </vt:lpstr>
      <vt:lpstr>PowerPoint-Präsentation</vt:lpstr>
      <vt:lpstr>PowerPoint-Präsentation</vt:lpstr>
      <vt:lpstr>PowerPoint-Präsentation</vt:lpstr>
      <vt:lpstr>Was kommt als nächstes</vt:lpstr>
      <vt:lpstr>Zwei- oder Dreiteiligkeit</vt:lpstr>
      <vt:lpstr>PowerPoint-Präsentation</vt:lpstr>
      <vt:lpstr>PowerPoint-Präsentation</vt:lpstr>
      <vt:lpstr>PowerPoint-Präsentation</vt:lpstr>
      <vt:lpstr>PowerPoint-Präsentation</vt:lpstr>
      <vt:lpstr>Die Seele</vt:lpstr>
      <vt:lpstr>Die Seele als Zentrum</vt:lpstr>
      <vt:lpstr>Die Seele – der Massstab</vt:lpstr>
      <vt:lpstr>Was kommt als nächstes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GPI - Grundrichtung der Persönlichkeitsstruktur nach Individualpsychologie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Was kommt als nächstes</vt:lpstr>
      <vt:lpstr>Wie seelische Heilung geschieht</vt:lpstr>
      <vt:lpstr>3-Schnritte Modellֽ©</vt:lpstr>
      <vt:lpstr>Schritt 1 - Erkennen</vt:lpstr>
      <vt:lpstr>Erschwerende Behandlungsmethoden</vt:lpstr>
      <vt:lpstr>Behandlungsmethoden mit Gefahren</vt:lpstr>
      <vt:lpstr>PowerPoint-Präsentation</vt:lpstr>
      <vt:lpstr>Behandlungsmethoden mit Gefahren</vt:lpstr>
      <vt:lpstr>Ausdruck der verletzten Seele</vt:lpstr>
      <vt:lpstr>Seele und Schmerzverarbeitung</vt:lpstr>
      <vt:lpstr>Schmerzverarbeitung und  das «Nochmals Durchleben, dann wird’s heil»</vt:lpstr>
      <vt:lpstr>Schmerzverarbeitung und  das «Nochmals Durchleben, dann wird’s heil»</vt:lpstr>
      <vt:lpstr>Schmerzverarbeitung und  das «Nochmals Durchleben, dann wird’s heil»</vt:lpstr>
      <vt:lpstr>Schmerzverarbeitung und  das «Nochmals Durchleben, dann wird’s heil»</vt:lpstr>
      <vt:lpstr>Was kommt als nächstes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Was kommt als nächstes</vt:lpstr>
      <vt:lpstr>PowerPoint-Präsentation</vt:lpstr>
      <vt:lpstr>PowerPoint-Präsentation</vt:lpstr>
      <vt:lpstr>Familienkonstellation </vt:lpstr>
      <vt:lpstr>Was kommt als nächstes</vt:lpstr>
      <vt:lpstr>Familienkonstellation: Rollen / Verprägungen </vt:lpstr>
      <vt:lpstr>Schritt 2 – Vergebung: Schlüssel zur Heilung</vt:lpstr>
      <vt:lpstr>Die zwei Dimensionen der Vergebung:  Prozess und Akt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Schritt 3 – Heilung und Wiederherstellung</vt:lpstr>
      <vt:lpstr>Gebet zur Heilung</vt:lpstr>
      <vt:lpstr>Gebet zur Heilung</vt:lpstr>
      <vt:lpstr>Gebet zur Befreiung</vt:lpstr>
      <vt:lpstr>Gebet zur Wiederherstellung</vt:lpstr>
      <vt:lpstr>Gebet zur Wiederherstellung</vt:lpstr>
      <vt:lpstr>ENDE Teil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Zwahlen</dc:creator>
  <cp:lastModifiedBy>Daniel Zwahlen</cp:lastModifiedBy>
  <cp:revision>1</cp:revision>
  <dcterms:created xsi:type="dcterms:W3CDTF">2026-04-22T16:08:57Z</dcterms:created>
  <dcterms:modified xsi:type="dcterms:W3CDTF">2026-04-24T20:58:28Z</dcterms:modified>
</cp:coreProperties>
</file>